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88"/>
  </p:notesMasterIdLst>
  <p:sldIdLst>
    <p:sldId id="256" r:id="rId2"/>
    <p:sldId id="259" r:id="rId3"/>
    <p:sldId id="263" r:id="rId4"/>
    <p:sldId id="267" r:id="rId5"/>
    <p:sldId id="299" r:id="rId6"/>
    <p:sldId id="344" r:id="rId7"/>
    <p:sldId id="301" r:id="rId8"/>
    <p:sldId id="346" r:id="rId9"/>
    <p:sldId id="347" r:id="rId10"/>
    <p:sldId id="348" r:id="rId11"/>
    <p:sldId id="274" r:id="rId12"/>
    <p:sldId id="349" r:id="rId13"/>
    <p:sldId id="352" r:id="rId14"/>
    <p:sldId id="345" r:id="rId15"/>
    <p:sldId id="353" r:id="rId16"/>
    <p:sldId id="356" r:id="rId17"/>
    <p:sldId id="378" r:id="rId18"/>
    <p:sldId id="355" r:id="rId19"/>
    <p:sldId id="354" r:id="rId20"/>
    <p:sldId id="361" r:id="rId21"/>
    <p:sldId id="358" r:id="rId22"/>
    <p:sldId id="360" r:id="rId23"/>
    <p:sldId id="372" r:id="rId24"/>
    <p:sldId id="362" r:id="rId25"/>
    <p:sldId id="363" r:id="rId26"/>
    <p:sldId id="370" r:id="rId27"/>
    <p:sldId id="371" r:id="rId28"/>
    <p:sldId id="373" r:id="rId29"/>
    <p:sldId id="375" r:id="rId30"/>
    <p:sldId id="376" r:id="rId31"/>
    <p:sldId id="377" r:id="rId32"/>
    <p:sldId id="379" r:id="rId33"/>
    <p:sldId id="381" r:id="rId34"/>
    <p:sldId id="306" r:id="rId35"/>
    <p:sldId id="308" r:id="rId36"/>
    <p:sldId id="307" r:id="rId37"/>
    <p:sldId id="310" r:id="rId38"/>
    <p:sldId id="311" r:id="rId39"/>
    <p:sldId id="309" r:id="rId40"/>
    <p:sldId id="302" r:id="rId41"/>
    <p:sldId id="315" r:id="rId42"/>
    <p:sldId id="316" r:id="rId43"/>
    <p:sldId id="317" r:id="rId44"/>
    <p:sldId id="380" r:id="rId45"/>
    <p:sldId id="318" r:id="rId46"/>
    <p:sldId id="319" r:id="rId47"/>
    <p:sldId id="313" r:id="rId48"/>
    <p:sldId id="383" r:id="rId49"/>
    <p:sldId id="322" r:id="rId50"/>
    <p:sldId id="332" r:id="rId51"/>
    <p:sldId id="326" r:id="rId52"/>
    <p:sldId id="327" r:id="rId53"/>
    <p:sldId id="328" r:id="rId54"/>
    <p:sldId id="329" r:id="rId55"/>
    <p:sldId id="330" r:id="rId56"/>
    <p:sldId id="331" r:id="rId57"/>
    <p:sldId id="333" r:id="rId58"/>
    <p:sldId id="336" r:id="rId59"/>
    <p:sldId id="337" r:id="rId60"/>
    <p:sldId id="384" r:id="rId61"/>
    <p:sldId id="338" r:id="rId62"/>
    <p:sldId id="339" r:id="rId63"/>
    <p:sldId id="341" r:id="rId64"/>
    <p:sldId id="342" r:id="rId65"/>
    <p:sldId id="343" r:id="rId66"/>
    <p:sldId id="385" r:id="rId67"/>
    <p:sldId id="386" r:id="rId68"/>
    <p:sldId id="387" r:id="rId69"/>
    <p:sldId id="388" r:id="rId70"/>
    <p:sldId id="389" r:id="rId71"/>
    <p:sldId id="405" r:id="rId72"/>
    <p:sldId id="390" r:id="rId73"/>
    <p:sldId id="392" r:id="rId74"/>
    <p:sldId id="393" r:id="rId75"/>
    <p:sldId id="394" r:id="rId76"/>
    <p:sldId id="395" r:id="rId77"/>
    <p:sldId id="396" r:id="rId78"/>
    <p:sldId id="397" r:id="rId79"/>
    <p:sldId id="398" r:id="rId80"/>
    <p:sldId id="399" r:id="rId81"/>
    <p:sldId id="400" r:id="rId82"/>
    <p:sldId id="271" r:id="rId83"/>
    <p:sldId id="402" r:id="rId84"/>
    <p:sldId id="403" r:id="rId85"/>
    <p:sldId id="262" r:id="rId86"/>
    <p:sldId id="404" r:id="rId8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9933FF"/>
    <a:srgbClr val="3366CC"/>
    <a:srgbClr val="FF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850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373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475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151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1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626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40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في المقطع ينم مشاهدة الأفكار المنبثقة من الاوريغامي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4270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30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8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870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11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يتم توزيع عدد من الصور حسب المجموعات ويتم عمل النماذج بشكل فردي .. او بالإمكان ارسال صور النماذج للمجموعات عن طري وسيلة التواصل ومن ثم احضارها للمدرسة بعد ذلك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0671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13369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799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818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719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518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501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93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444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7829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يمكن عمل التنغرام باستخدام الكرتون وتوزيعه على المجموعات لعمل الاشكال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15241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442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564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8607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832106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42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377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6832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7451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5349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2590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7666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يتم توزيع العاب لوحيه على الطلاب ليتم تحليلها ... يطبع النموذج ويوزع كل مجموعة ورقة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88347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يتم توزيع نموذج سبق الابطال على المجموعات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20449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858249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152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9280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1125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5467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6438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4941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6964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0852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617467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9152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06220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57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0028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0507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1466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289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5783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08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46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25509" y="648979"/>
            <a:ext cx="10740900" cy="5559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725621" y="648933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2682300" y="2520775"/>
            <a:ext cx="7153800" cy="123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682300" y="3976125"/>
            <a:ext cx="7153800" cy="5241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96950" y="2842437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703737" y="2842437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sp>
        <p:nvSpPr>
          <p:cNvPr id="18" name="Google Shape;18;p2"/>
          <p:cNvSpPr/>
          <p:nvPr/>
        </p:nvSpPr>
        <p:spPr>
          <a:xfrm>
            <a:off x="5077376" y="926200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207908" y="5131454"/>
            <a:ext cx="9450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0282575" y="1020588"/>
            <a:ext cx="7314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2064314">
            <a:off x="1793165" y="1817855"/>
            <a:ext cx="615268" cy="825175"/>
          </a:xfrm>
          <a:custGeom>
            <a:avLst/>
            <a:gdLst/>
            <a:ahLst/>
            <a:cxnLst/>
            <a:rect l="l" t="t" r="r" b="b"/>
            <a:pathLst>
              <a:path w="615314" h="825237" extrusionOk="0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 rot="8833535">
            <a:off x="6551678" y="4600242"/>
            <a:ext cx="2273755" cy="966829"/>
            <a:chOff x="4590347" y="1490179"/>
            <a:chExt cx="1314037" cy="558745"/>
          </a:xfrm>
        </p:grpSpPr>
        <p:sp>
          <p:nvSpPr>
            <p:cNvPr id="23" name="Google Shape;23;p2"/>
            <p:cNvSpPr/>
            <p:nvPr/>
          </p:nvSpPr>
          <p:spPr>
            <a:xfrm>
              <a:off x="4590347" y="1490179"/>
              <a:ext cx="1314037" cy="558745"/>
            </a:xfrm>
            <a:custGeom>
              <a:avLst/>
              <a:gdLst/>
              <a:ahLst/>
              <a:cxnLst/>
              <a:rect l="l" t="t" r="r" b="b"/>
              <a:pathLst>
                <a:path w="1314037" h="558745" extrusionOk="0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590347" y="1552973"/>
              <a:ext cx="115830" cy="139490"/>
            </a:xfrm>
            <a:custGeom>
              <a:avLst/>
              <a:gdLst/>
              <a:ahLst/>
              <a:cxnLst/>
              <a:rect l="l" t="t" r="r" b="b"/>
              <a:pathLst>
                <a:path w="115830" h="139490" extrusionOk="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2"/>
          <p:cNvSpPr/>
          <p:nvPr/>
        </p:nvSpPr>
        <p:spPr>
          <a:xfrm rot="2088241">
            <a:off x="1122766" y="5398869"/>
            <a:ext cx="384897" cy="507380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10800000" flipH="1">
            <a:off x="1954317" y="5779764"/>
            <a:ext cx="2145515" cy="45753"/>
          </a:xfrm>
          <a:custGeom>
            <a:avLst/>
            <a:gdLst/>
            <a:ahLst/>
            <a:cxnLst/>
            <a:rect l="l" t="t" r="r" b="b"/>
            <a:pathLst>
              <a:path w="487617" h="28462" extrusionOk="0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1606070" y="4461084"/>
            <a:ext cx="687238" cy="651187"/>
            <a:chOff x="1759452" y="6189595"/>
            <a:chExt cx="687238" cy="651187"/>
          </a:xfrm>
        </p:grpSpPr>
        <p:sp>
          <p:nvSpPr>
            <p:cNvPr id="28" name="Google Shape;28;p2"/>
            <p:cNvSpPr/>
            <p:nvPr/>
          </p:nvSpPr>
          <p:spPr>
            <a:xfrm>
              <a:off x="1760666" y="6189595"/>
              <a:ext cx="516747" cy="588290"/>
            </a:xfrm>
            <a:custGeom>
              <a:avLst/>
              <a:gdLst/>
              <a:ahLst/>
              <a:cxnLst/>
              <a:rect l="l" t="t" r="r" b="b"/>
              <a:pathLst>
                <a:path w="516747" h="588290" extrusionOk="0">
                  <a:moveTo>
                    <a:pt x="354232" y="584780"/>
                  </a:moveTo>
                  <a:cubicBezTo>
                    <a:pt x="290667" y="595163"/>
                    <a:pt x="224771" y="581672"/>
                    <a:pt x="165938" y="555399"/>
                  </a:cubicBezTo>
                  <a:cubicBezTo>
                    <a:pt x="144961" y="546005"/>
                    <a:pt x="124620" y="534987"/>
                    <a:pt x="106680" y="520650"/>
                  </a:cubicBezTo>
                  <a:cubicBezTo>
                    <a:pt x="80407" y="499673"/>
                    <a:pt x="59925" y="472199"/>
                    <a:pt x="43680" y="442747"/>
                  </a:cubicBezTo>
                  <a:cubicBezTo>
                    <a:pt x="3846" y="370565"/>
                    <a:pt x="-11269" y="283622"/>
                    <a:pt x="8931" y="203600"/>
                  </a:cubicBezTo>
                  <a:cubicBezTo>
                    <a:pt x="29131" y="123649"/>
                    <a:pt x="86269" y="52314"/>
                    <a:pt x="162759" y="21450"/>
                  </a:cubicBezTo>
                  <a:cubicBezTo>
                    <a:pt x="207749" y="3298"/>
                    <a:pt x="257260" y="-798"/>
                    <a:pt x="305781" y="120"/>
                  </a:cubicBezTo>
                  <a:cubicBezTo>
                    <a:pt x="323862" y="473"/>
                    <a:pt x="342084" y="1462"/>
                    <a:pt x="359671" y="5558"/>
                  </a:cubicBezTo>
                  <a:cubicBezTo>
                    <a:pt x="385733" y="11562"/>
                    <a:pt x="409887" y="24063"/>
                    <a:pt x="432135" y="38824"/>
                  </a:cubicBezTo>
                  <a:cubicBezTo>
                    <a:pt x="470840" y="64533"/>
                    <a:pt x="506083" y="100059"/>
                    <a:pt x="516748" y="145261"/>
                  </a:cubicBezTo>
                  <a:lnTo>
                    <a:pt x="424225" y="191522"/>
                  </a:lnTo>
                  <a:cubicBezTo>
                    <a:pt x="404025" y="201622"/>
                    <a:pt x="383826" y="211722"/>
                    <a:pt x="364685" y="223658"/>
                  </a:cubicBezTo>
                  <a:cubicBezTo>
                    <a:pt x="353032" y="230933"/>
                    <a:pt x="341872" y="238843"/>
                    <a:pt x="330148" y="246047"/>
                  </a:cubicBezTo>
                  <a:cubicBezTo>
                    <a:pt x="294269" y="268013"/>
                    <a:pt x="254293" y="282421"/>
                    <a:pt x="214671" y="296617"/>
                  </a:cubicBezTo>
                  <a:cubicBezTo>
                    <a:pt x="267854" y="388010"/>
                    <a:pt x="321390" y="480250"/>
                    <a:pt x="354374" y="58478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759452" y="6461846"/>
              <a:ext cx="357847" cy="378936"/>
            </a:xfrm>
            <a:custGeom>
              <a:avLst/>
              <a:gdLst/>
              <a:ahLst/>
              <a:cxnLst/>
              <a:rect l="l" t="t" r="r" b="b"/>
              <a:pathLst>
                <a:path w="357847" h="378936" extrusionOk="0">
                  <a:moveTo>
                    <a:pt x="1175" y="0"/>
                  </a:moveTo>
                  <a:cubicBezTo>
                    <a:pt x="-4404" y="74937"/>
                    <a:pt x="11487" y="170144"/>
                    <a:pt x="15301" y="188013"/>
                  </a:cubicBezTo>
                  <a:cubicBezTo>
                    <a:pt x="21869" y="218877"/>
                    <a:pt x="45671" y="261395"/>
                    <a:pt x="69755" y="281877"/>
                  </a:cubicBezTo>
                  <a:cubicBezTo>
                    <a:pt x="154509" y="354130"/>
                    <a:pt x="246679" y="384854"/>
                    <a:pt x="357848" y="378002"/>
                  </a:cubicBezTo>
                  <a:lnTo>
                    <a:pt x="353893" y="31415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16302" y="6339164"/>
              <a:ext cx="262595" cy="207081"/>
            </a:xfrm>
            <a:custGeom>
              <a:avLst/>
              <a:gdLst/>
              <a:ahLst/>
              <a:cxnLst/>
              <a:rect l="l" t="t" r="r" b="b"/>
              <a:pathLst>
                <a:path w="262595" h="207081" extrusionOk="0">
                  <a:moveTo>
                    <a:pt x="259629" y="0"/>
                  </a:moveTo>
                  <a:lnTo>
                    <a:pt x="262596" y="77621"/>
                  </a:lnTo>
                  <a:cubicBezTo>
                    <a:pt x="175935" y="122540"/>
                    <a:pt x="88356" y="165694"/>
                    <a:pt x="0" y="20708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44068" y="6377516"/>
              <a:ext cx="291415" cy="351869"/>
            </a:xfrm>
            <a:custGeom>
              <a:avLst/>
              <a:gdLst/>
              <a:ahLst/>
              <a:cxnLst/>
              <a:rect l="l" t="t" r="r" b="b"/>
              <a:pathLst>
                <a:path w="291415" h="351869" extrusionOk="0">
                  <a:moveTo>
                    <a:pt x="0" y="145494"/>
                  </a:moveTo>
                  <a:lnTo>
                    <a:pt x="237381" y="0"/>
                  </a:lnTo>
                  <a:cubicBezTo>
                    <a:pt x="278628" y="51488"/>
                    <a:pt x="297839" y="119998"/>
                    <a:pt x="289505" y="185470"/>
                  </a:cubicBezTo>
                  <a:cubicBezTo>
                    <a:pt x="281171" y="250942"/>
                    <a:pt x="245292" y="312389"/>
                    <a:pt x="192462" y="351870"/>
                  </a:cubicBezTo>
                  <a:cubicBezTo>
                    <a:pt x="130803" y="281736"/>
                    <a:pt x="68015" y="212591"/>
                    <a:pt x="71" y="14549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44447" y="6528166"/>
              <a:ext cx="191629" cy="275803"/>
            </a:xfrm>
            <a:custGeom>
              <a:avLst/>
              <a:gdLst/>
              <a:ahLst/>
              <a:cxnLst/>
              <a:rect l="l" t="t" r="r" b="b"/>
              <a:pathLst>
                <a:path w="191629" h="275803" extrusionOk="0">
                  <a:moveTo>
                    <a:pt x="822" y="0"/>
                  </a:moveTo>
                  <a:cubicBezTo>
                    <a:pt x="-2004" y="22248"/>
                    <a:pt x="3364" y="66532"/>
                    <a:pt x="3364" y="66532"/>
                  </a:cubicBezTo>
                  <a:cubicBezTo>
                    <a:pt x="3364" y="66532"/>
                    <a:pt x="11345" y="84330"/>
                    <a:pt x="17419" y="91887"/>
                  </a:cubicBezTo>
                  <a:cubicBezTo>
                    <a:pt x="121808" y="220078"/>
                    <a:pt x="116652" y="193804"/>
                    <a:pt x="183396" y="275803"/>
                  </a:cubicBezTo>
                  <a:cubicBezTo>
                    <a:pt x="191376" y="252637"/>
                    <a:pt x="193637" y="227494"/>
                    <a:pt x="189823" y="20326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31657" y="6455772"/>
              <a:ext cx="115033" cy="343253"/>
            </a:xfrm>
            <a:custGeom>
              <a:avLst/>
              <a:gdLst/>
              <a:ahLst/>
              <a:cxnLst/>
              <a:rect l="l" t="t" r="r" b="b"/>
              <a:pathLst>
                <a:path w="115033" h="343253" extrusionOk="0">
                  <a:moveTo>
                    <a:pt x="0" y="343253"/>
                  </a:moveTo>
                  <a:cubicBezTo>
                    <a:pt x="29099" y="339298"/>
                    <a:pt x="52194" y="316626"/>
                    <a:pt x="68651" y="292260"/>
                  </a:cubicBezTo>
                  <a:cubicBezTo>
                    <a:pt x="125365" y="208283"/>
                    <a:pt x="125859" y="95843"/>
                    <a:pt x="92806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10400088" y="1068016"/>
            <a:ext cx="537539" cy="527370"/>
            <a:chOff x="3769213" y="6330241"/>
            <a:chExt cx="537539" cy="527370"/>
          </a:xfrm>
        </p:grpSpPr>
        <p:sp>
          <p:nvSpPr>
            <p:cNvPr id="35" name="Google Shape;35;p2"/>
            <p:cNvSpPr/>
            <p:nvPr/>
          </p:nvSpPr>
          <p:spPr>
            <a:xfrm>
              <a:off x="3769213" y="6330241"/>
              <a:ext cx="537539" cy="527370"/>
            </a:xfrm>
            <a:custGeom>
              <a:avLst/>
              <a:gdLst/>
              <a:ahLst/>
              <a:cxnLst/>
              <a:rect l="l" t="t" r="r" b="b"/>
              <a:pathLst>
                <a:path w="537539" h="527370" extrusionOk="0">
                  <a:moveTo>
                    <a:pt x="32570" y="392505"/>
                  </a:moveTo>
                  <a:cubicBezTo>
                    <a:pt x="-11502" y="311777"/>
                    <a:pt x="-11079" y="208095"/>
                    <a:pt x="35253" y="128638"/>
                  </a:cubicBezTo>
                  <a:cubicBezTo>
                    <a:pt x="81586" y="49181"/>
                    <a:pt x="172625" y="-2519"/>
                    <a:pt x="264583" y="95"/>
                  </a:cubicBezTo>
                  <a:cubicBezTo>
                    <a:pt x="294247" y="942"/>
                    <a:pt x="323558" y="7017"/>
                    <a:pt x="352233" y="14644"/>
                  </a:cubicBezTo>
                  <a:cubicBezTo>
                    <a:pt x="376458" y="21071"/>
                    <a:pt x="400754" y="28840"/>
                    <a:pt x="421519" y="42895"/>
                  </a:cubicBezTo>
                  <a:cubicBezTo>
                    <a:pt x="441789" y="56668"/>
                    <a:pt x="457752" y="75879"/>
                    <a:pt x="472019" y="95796"/>
                  </a:cubicBezTo>
                  <a:cubicBezTo>
                    <a:pt x="505355" y="142269"/>
                    <a:pt x="531699" y="195594"/>
                    <a:pt x="536714" y="252591"/>
                  </a:cubicBezTo>
                  <a:cubicBezTo>
                    <a:pt x="541729" y="310364"/>
                    <a:pt x="523718" y="369763"/>
                    <a:pt x="487486" y="414965"/>
                  </a:cubicBezTo>
                  <a:cubicBezTo>
                    <a:pt x="463755" y="444629"/>
                    <a:pt x="432961" y="467866"/>
                    <a:pt x="400896" y="488207"/>
                  </a:cubicBezTo>
                  <a:cubicBezTo>
                    <a:pt x="381826" y="500284"/>
                    <a:pt x="361980" y="511585"/>
                    <a:pt x="340438" y="518365"/>
                  </a:cubicBezTo>
                  <a:cubicBezTo>
                    <a:pt x="324264" y="523450"/>
                    <a:pt x="307384" y="525993"/>
                    <a:pt x="290504" y="526911"/>
                  </a:cubicBezTo>
                  <a:cubicBezTo>
                    <a:pt x="191342" y="532561"/>
                    <a:pt x="83846" y="486017"/>
                    <a:pt x="32711" y="39236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28385" y="6383872"/>
              <a:ext cx="2445" cy="64381"/>
            </a:xfrm>
            <a:custGeom>
              <a:avLst/>
              <a:gdLst/>
              <a:ahLst/>
              <a:cxnLst/>
              <a:rect l="l" t="t" r="r" b="b"/>
              <a:pathLst>
                <a:path w="2445" h="64381" extrusionOk="0">
                  <a:moveTo>
                    <a:pt x="186" y="0"/>
                  </a:moveTo>
                  <a:cubicBezTo>
                    <a:pt x="327" y="18999"/>
                    <a:pt x="-874" y="38634"/>
                    <a:pt x="1457" y="57562"/>
                  </a:cubicBezTo>
                  <a:cubicBezTo>
                    <a:pt x="1739" y="60105"/>
                    <a:pt x="2022" y="69075"/>
                    <a:pt x="2446" y="6123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97301" y="6593497"/>
              <a:ext cx="57561" cy="2048"/>
            </a:xfrm>
            <a:custGeom>
              <a:avLst/>
              <a:gdLst/>
              <a:ahLst/>
              <a:cxnLst/>
              <a:rect l="l" t="t" r="r" b="b"/>
              <a:pathLst>
                <a:path w="57561" h="2048" extrusionOk="0">
                  <a:moveTo>
                    <a:pt x="0" y="0"/>
                  </a:moveTo>
                  <a:lnTo>
                    <a:pt x="57562" y="204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9206" y="6762510"/>
              <a:ext cx="1391" cy="49298"/>
            </a:xfrm>
            <a:custGeom>
              <a:avLst/>
              <a:gdLst/>
              <a:ahLst/>
              <a:cxnLst/>
              <a:rect l="l" t="t" r="r" b="b"/>
              <a:pathLst>
                <a:path w="1391" h="49298" extrusionOk="0">
                  <a:moveTo>
                    <a:pt x="0" y="0"/>
                  </a:moveTo>
                  <a:cubicBezTo>
                    <a:pt x="1201" y="16386"/>
                    <a:pt x="1625" y="32842"/>
                    <a:pt x="1271" y="49299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06021" y="6603799"/>
              <a:ext cx="67371" cy="4953"/>
            </a:xfrm>
            <a:custGeom>
              <a:avLst/>
              <a:gdLst/>
              <a:ahLst/>
              <a:cxnLst/>
              <a:rect l="l" t="t" r="r" b="b"/>
              <a:pathLst>
                <a:path w="67371" h="4953" extrusionOk="0">
                  <a:moveTo>
                    <a:pt x="0" y="4953"/>
                  </a:moveTo>
                  <a:cubicBezTo>
                    <a:pt x="20624" y="2764"/>
                    <a:pt x="41247" y="1139"/>
                    <a:pt x="61870" y="9"/>
                  </a:cubicBezTo>
                  <a:cubicBezTo>
                    <a:pt x="64484" y="-132"/>
                    <a:pt x="68298" y="1351"/>
                    <a:pt x="67168" y="368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04640" y="6598359"/>
              <a:ext cx="60296" cy="53656"/>
            </a:xfrm>
            <a:custGeom>
              <a:avLst/>
              <a:gdLst/>
              <a:ahLst/>
              <a:cxnLst/>
              <a:rect l="l" t="t" r="r" b="b"/>
              <a:pathLst>
                <a:path w="60296" h="53656" extrusionOk="0">
                  <a:moveTo>
                    <a:pt x="24213" y="1211"/>
                  </a:moveTo>
                  <a:cubicBezTo>
                    <a:pt x="16373" y="-1048"/>
                    <a:pt x="7686" y="3754"/>
                    <a:pt x="3519" y="10746"/>
                  </a:cubicBezTo>
                  <a:cubicBezTo>
                    <a:pt x="-1425" y="19080"/>
                    <a:pt x="-1002" y="30028"/>
                    <a:pt x="3801" y="38432"/>
                  </a:cubicBezTo>
                  <a:cubicBezTo>
                    <a:pt x="8674" y="46908"/>
                    <a:pt x="17785" y="52699"/>
                    <a:pt x="27461" y="53547"/>
                  </a:cubicBezTo>
                  <a:cubicBezTo>
                    <a:pt x="37138" y="54394"/>
                    <a:pt x="47167" y="50298"/>
                    <a:pt x="53453" y="42811"/>
                  </a:cubicBezTo>
                  <a:cubicBezTo>
                    <a:pt x="60092" y="34901"/>
                    <a:pt x="62281" y="23248"/>
                    <a:pt x="58326" y="13642"/>
                  </a:cubicBezTo>
                  <a:cubicBezTo>
                    <a:pt x="54371" y="4037"/>
                    <a:pt x="44342" y="-2814"/>
                    <a:pt x="24213" y="114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57599" y="6505635"/>
              <a:ext cx="91534" cy="95560"/>
            </a:xfrm>
            <a:custGeom>
              <a:avLst/>
              <a:gdLst/>
              <a:ahLst/>
              <a:cxnLst/>
              <a:rect l="l" t="t" r="r" b="b"/>
              <a:pathLst>
                <a:path w="91534" h="95560" extrusionOk="0">
                  <a:moveTo>
                    <a:pt x="0" y="95560"/>
                  </a:moveTo>
                  <a:lnTo>
                    <a:pt x="9153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61827" y="6533816"/>
              <a:ext cx="51064" cy="65331"/>
            </a:xfrm>
            <a:custGeom>
              <a:avLst/>
              <a:gdLst/>
              <a:ahLst/>
              <a:cxnLst/>
              <a:rect l="l" t="t" r="r" b="b"/>
              <a:pathLst>
                <a:path w="51064" h="65331" extrusionOk="0">
                  <a:moveTo>
                    <a:pt x="51064" y="65331"/>
                  </a:moveTo>
                  <a:cubicBezTo>
                    <a:pt x="33125" y="44284"/>
                    <a:pt x="16103" y="22460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118621" y="6503658"/>
              <a:ext cx="33678" cy="35455"/>
            </a:xfrm>
            <a:custGeom>
              <a:avLst/>
              <a:gdLst/>
              <a:ahLst/>
              <a:cxnLst/>
              <a:rect l="l" t="t" r="r" b="b"/>
              <a:pathLst>
                <a:path w="33678" h="35455" extrusionOk="0">
                  <a:moveTo>
                    <a:pt x="0" y="10524"/>
                  </a:moveTo>
                  <a:lnTo>
                    <a:pt x="33548" y="0"/>
                  </a:lnTo>
                  <a:cubicBezTo>
                    <a:pt x="34184" y="12007"/>
                    <a:pt x="32489" y="24084"/>
                    <a:pt x="28604" y="3545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960693" y="6527514"/>
              <a:ext cx="26135" cy="29891"/>
            </a:xfrm>
            <a:custGeom>
              <a:avLst/>
              <a:gdLst/>
              <a:ahLst/>
              <a:cxnLst/>
              <a:rect l="l" t="t" r="r" b="b"/>
              <a:pathLst>
                <a:path w="26135" h="29891" extrusionOk="0">
                  <a:moveTo>
                    <a:pt x="2970" y="29891"/>
                  </a:moveTo>
                  <a:cubicBezTo>
                    <a:pt x="922" y="20145"/>
                    <a:pt x="-67" y="10186"/>
                    <a:pt x="4" y="298"/>
                  </a:cubicBezTo>
                  <a:cubicBezTo>
                    <a:pt x="215" y="1569"/>
                    <a:pt x="922" y="1075"/>
                    <a:pt x="1133" y="2346"/>
                  </a:cubicBezTo>
                  <a:cubicBezTo>
                    <a:pt x="1133" y="1782"/>
                    <a:pt x="639" y="-196"/>
                    <a:pt x="1133" y="16"/>
                  </a:cubicBezTo>
                  <a:cubicBezTo>
                    <a:pt x="17872" y="6867"/>
                    <a:pt x="18226" y="7149"/>
                    <a:pt x="26136" y="983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"/>
          <p:cNvSpPr/>
          <p:nvPr/>
        </p:nvSpPr>
        <p:spPr>
          <a:xfrm rot="9520326">
            <a:off x="7479928" y="1218698"/>
            <a:ext cx="1007564" cy="627897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2"/>
          <p:cNvGrpSpPr/>
          <p:nvPr/>
        </p:nvGrpSpPr>
        <p:grpSpPr>
          <a:xfrm rot="-2474745">
            <a:off x="4462572" y="4406490"/>
            <a:ext cx="449403" cy="1428141"/>
            <a:chOff x="2748074" y="4303871"/>
            <a:chExt cx="449396" cy="1428120"/>
          </a:xfrm>
        </p:grpSpPr>
        <p:sp>
          <p:nvSpPr>
            <p:cNvPr id="47" name="Google Shape;47;p2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066341" y="5597294"/>
              <a:ext cx="131129" cy="134697"/>
            </a:xfrm>
            <a:custGeom>
              <a:avLst/>
              <a:gdLst/>
              <a:ahLst/>
              <a:cxnLst/>
              <a:rect l="l" t="t" r="r" b="b"/>
              <a:pathLst>
                <a:path w="131129" h="134697" extrusionOk="0">
                  <a:moveTo>
                    <a:pt x="64120" y="7832"/>
                  </a:moveTo>
                  <a:cubicBezTo>
                    <a:pt x="28736" y="19485"/>
                    <a:pt x="2180" y="54093"/>
                    <a:pt x="131" y="91314"/>
                  </a:cubicBezTo>
                  <a:cubicBezTo>
                    <a:pt x="-434" y="100990"/>
                    <a:pt x="696" y="111231"/>
                    <a:pt x="6064" y="119354"/>
                  </a:cubicBezTo>
                  <a:cubicBezTo>
                    <a:pt x="14539" y="132279"/>
                    <a:pt x="32055" y="136870"/>
                    <a:pt x="47099" y="133762"/>
                  </a:cubicBezTo>
                  <a:cubicBezTo>
                    <a:pt x="62143" y="130654"/>
                    <a:pt x="75138" y="121120"/>
                    <a:pt x="86368" y="110525"/>
                  </a:cubicBezTo>
                  <a:cubicBezTo>
                    <a:pt x="99011" y="98659"/>
                    <a:pt x="110170" y="85240"/>
                    <a:pt x="119422" y="70620"/>
                  </a:cubicBezTo>
                  <a:cubicBezTo>
                    <a:pt x="124790" y="62145"/>
                    <a:pt x="129663" y="53034"/>
                    <a:pt x="130864" y="43075"/>
                  </a:cubicBezTo>
                  <a:cubicBezTo>
                    <a:pt x="132700" y="27820"/>
                    <a:pt x="124861" y="11787"/>
                    <a:pt x="111653" y="3877"/>
                  </a:cubicBezTo>
                  <a:cubicBezTo>
                    <a:pt x="98446" y="-4034"/>
                    <a:pt x="83119" y="1616"/>
                    <a:pt x="64050" y="790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1438875" y="2813629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>
            <a:off x="5147599" y="890737"/>
            <a:ext cx="714761" cy="797669"/>
            <a:chOff x="5932213" y="4153080"/>
            <a:chExt cx="714761" cy="797669"/>
          </a:xfrm>
        </p:grpSpPr>
        <p:sp>
          <p:nvSpPr>
            <p:cNvPr id="52" name="Google Shape;52;p2"/>
            <p:cNvSpPr/>
            <p:nvPr/>
          </p:nvSpPr>
          <p:spPr>
            <a:xfrm>
              <a:off x="6140446" y="4442969"/>
              <a:ext cx="302911" cy="462703"/>
            </a:xfrm>
            <a:custGeom>
              <a:avLst/>
              <a:gdLst/>
              <a:ahLst/>
              <a:cxnLst/>
              <a:rect l="l" t="t" r="r" b="b"/>
              <a:pathLst>
                <a:path w="302911" h="462703" extrusionOk="0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04765" y="4536238"/>
              <a:ext cx="162465" cy="244655"/>
            </a:xfrm>
            <a:custGeom>
              <a:avLst/>
              <a:gdLst/>
              <a:ahLst/>
              <a:cxnLst/>
              <a:rect l="l" t="t" r="r" b="b"/>
              <a:pathLst>
                <a:path w="162465" h="244655" extrusionOk="0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7962" y="4782446"/>
              <a:ext cx="141256" cy="5934"/>
            </a:xfrm>
            <a:custGeom>
              <a:avLst/>
              <a:gdLst/>
              <a:ahLst/>
              <a:cxnLst/>
              <a:rect l="l" t="t" r="r" b="b"/>
              <a:pathLst>
                <a:path w="141256" h="5934" extrusionOk="0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244177" y="4807380"/>
              <a:ext cx="130662" cy="5156"/>
            </a:xfrm>
            <a:custGeom>
              <a:avLst/>
              <a:gdLst/>
              <a:ahLst/>
              <a:cxnLst/>
              <a:rect l="l" t="t" r="r" b="b"/>
              <a:pathLst>
                <a:path w="130662" h="5156" extrusionOk="0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269109" y="4834857"/>
              <a:ext cx="109968" cy="3740"/>
            </a:xfrm>
            <a:custGeom>
              <a:avLst/>
              <a:gdLst/>
              <a:ahLst/>
              <a:cxnLst/>
              <a:rect l="l" t="t" r="r" b="b"/>
              <a:pathLst>
                <a:path w="109968" h="3740" extrusionOk="0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252511" y="4861622"/>
              <a:ext cx="113217" cy="4750"/>
            </a:xfrm>
            <a:custGeom>
              <a:avLst/>
              <a:gdLst/>
              <a:ahLst/>
              <a:cxnLst/>
              <a:rect l="l" t="t" r="r" b="b"/>
              <a:pathLst>
                <a:path w="113217" h="4750" extrusionOk="0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283023" y="4900609"/>
              <a:ext cx="82633" cy="50140"/>
            </a:xfrm>
            <a:custGeom>
              <a:avLst/>
              <a:gdLst/>
              <a:ahLst/>
              <a:cxnLst/>
              <a:rect l="l" t="t" r="r" b="b"/>
              <a:pathLst>
                <a:path w="82633" h="50140" extrusionOk="0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981441" y="4729830"/>
              <a:ext cx="80868" cy="47956"/>
            </a:xfrm>
            <a:custGeom>
              <a:avLst/>
              <a:gdLst/>
              <a:ahLst/>
              <a:cxnLst/>
              <a:rect l="l" t="t" r="r" b="b"/>
              <a:pathLst>
                <a:path w="80868" h="47956" extrusionOk="0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932213" y="4591823"/>
              <a:ext cx="84330" cy="7486"/>
            </a:xfrm>
            <a:custGeom>
              <a:avLst/>
              <a:gdLst/>
              <a:ahLst/>
              <a:cxnLst/>
              <a:rect l="l" t="t" r="r" b="b"/>
              <a:pathLst>
                <a:path w="84330" h="7486" extrusionOk="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79110" y="4302529"/>
              <a:ext cx="85954" cy="51629"/>
            </a:xfrm>
            <a:custGeom>
              <a:avLst/>
              <a:gdLst/>
              <a:ahLst/>
              <a:cxnLst/>
              <a:rect l="l" t="t" r="r" b="b"/>
              <a:pathLst>
                <a:path w="85954" h="51629" extrusionOk="0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260182" y="4153080"/>
              <a:ext cx="7019" cy="103187"/>
            </a:xfrm>
            <a:custGeom>
              <a:avLst/>
              <a:gdLst/>
              <a:ahLst/>
              <a:cxnLst/>
              <a:rect l="l" t="t" r="r" b="b"/>
              <a:pathLst>
                <a:path w="7019" h="103187" extrusionOk="0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450059" y="4228511"/>
              <a:ext cx="68368" cy="90969"/>
            </a:xfrm>
            <a:custGeom>
              <a:avLst/>
              <a:gdLst/>
              <a:ahLst/>
              <a:cxnLst/>
              <a:rect l="l" t="t" r="r" b="b"/>
              <a:pathLst>
                <a:path w="68368" h="90969" extrusionOk="0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32270" y="4394417"/>
              <a:ext cx="102340" cy="33195"/>
            </a:xfrm>
            <a:custGeom>
              <a:avLst/>
              <a:gdLst/>
              <a:ahLst/>
              <a:cxnLst/>
              <a:rect l="l" t="t" r="r" b="b"/>
              <a:pathLst>
                <a:path w="102340" h="33195" extrusionOk="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565395" y="4557475"/>
              <a:ext cx="81579" cy="4259"/>
            </a:xfrm>
            <a:custGeom>
              <a:avLst/>
              <a:gdLst/>
              <a:ahLst/>
              <a:cxnLst/>
              <a:rect l="l" t="t" r="r" b="b"/>
              <a:pathLst>
                <a:path w="81579" h="4259" extrusionOk="0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548585" y="4692892"/>
              <a:ext cx="97325" cy="45272"/>
            </a:xfrm>
            <a:custGeom>
              <a:avLst/>
              <a:gdLst/>
              <a:ahLst/>
              <a:cxnLst/>
              <a:rect l="l" t="t" r="r" b="b"/>
              <a:pathLst>
                <a:path w="97325" h="45272" extrusionOk="0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9333494" y="5206218"/>
            <a:ext cx="718538" cy="497904"/>
            <a:chOff x="9711053" y="4291818"/>
            <a:chExt cx="718538" cy="497904"/>
          </a:xfrm>
        </p:grpSpPr>
        <p:sp>
          <p:nvSpPr>
            <p:cNvPr id="68" name="Google Shape;68;p2"/>
            <p:cNvSpPr/>
            <p:nvPr/>
          </p:nvSpPr>
          <p:spPr>
            <a:xfrm>
              <a:off x="9711053" y="4291818"/>
              <a:ext cx="718538" cy="497904"/>
            </a:xfrm>
            <a:custGeom>
              <a:avLst/>
              <a:gdLst/>
              <a:ahLst/>
              <a:cxnLst/>
              <a:rect l="l" t="t" r="r" b="b"/>
              <a:pathLst>
                <a:path w="718538" h="497904" extrusionOk="0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59283" y="4392752"/>
              <a:ext cx="426806" cy="10987"/>
            </a:xfrm>
            <a:custGeom>
              <a:avLst/>
              <a:gdLst/>
              <a:ahLst/>
              <a:cxnLst/>
              <a:rect l="l" t="t" r="r" b="b"/>
              <a:pathLst>
                <a:path w="426806" h="10987" extrusionOk="0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859283" y="4441526"/>
              <a:ext cx="441991" cy="20129"/>
            </a:xfrm>
            <a:custGeom>
              <a:avLst/>
              <a:gdLst/>
              <a:ahLst/>
              <a:cxnLst/>
              <a:rect l="l" t="t" r="r" b="b"/>
              <a:pathLst>
                <a:path w="441991" h="20129" extrusionOk="0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861119" y="4501701"/>
              <a:ext cx="440861" cy="18433"/>
            </a:xfrm>
            <a:custGeom>
              <a:avLst/>
              <a:gdLst/>
              <a:ahLst/>
              <a:cxnLst/>
              <a:rect l="l" t="t" r="r" b="b"/>
              <a:pathLst>
                <a:path w="440861" h="18433" extrusionOk="0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61966" y="4555943"/>
              <a:ext cx="447076" cy="24932"/>
            </a:xfrm>
            <a:custGeom>
              <a:avLst/>
              <a:gdLst/>
              <a:ahLst/>
              <a:cxnLst/>
              <a:rect l="l" t="t" r="r" b="b"/>
              <a:pathLst>
                <a:path w="447076" h="24932" extrusionOk="0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10412711" y="4663833"/>
            <a:ext cx="757664" cy="739072"/>
            <a:chOff x="2714053" y="3696339"/>
            <a:chExt cx="757664" cy="739072"/>
          </a:xfrm>
        </p:grpSpPr>
        <p:sp>
          <p:nvSpPr>
            <p:cNvPr id="74" name="Google Shape;74;p2"/>
            <p:cNvSpPr/>
            <p:nvPr/>
          </p:nvSpPr>
          <p:spPr>
            <a:xfrm>
              <a:off x="2764821" y="3749611"/>
              <a:ext cx="656844" cy="658272"/>
            </a:xfrm>
            <a:custGeom>
              <a:avLst/>
              <a:gdLst/>
              <a:ahLst/>
              <a:cxnLst/>
              <a:rect l="l" t="t" r="r" b="b"/>
              <a:pathLst>
                <a:path w="656844" h="658272" extrusionOk="0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209924" y="3793140"/>
              <a:ext cx="168783" cy="169544"/>
            </a:xfrm>
            <a:custGeom>
              <a:avLst/>
              <a:gdLst/>
              <a:ahLst/>
              <a:cxnLst/>
              <a:rect l="l" t="t" r="r" b="b"/>
              <a:pathLst>
                <a:path w="168783" h="169544" extrusionOk="0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817303" y="3835526"/>
              <a:ext cx="427100" cy="432720"/>
            </a:xfrm>
            <a:custGeom>
              <a:avLst/>
              <a:gdLst/>
              <a:ahLst/>
              <a:cxnLst/>
              <a:rect l="l" t="t" r="r" b="b"/>
              <a:pathLst>
                <a:path w="427100" h="432720" extrusionOk="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898933" y="3900677"/>
              <a:ext cx="418433" cy="438054"/>
            </a:xfrm>
            <a:custGeom>
              <a:avLst/>
              <a:gdLst/>
              <a:ahLst/>
              <a:cxnLst/>
              <a:rect l="l" t="t" r="r" b="b"/>
              <a:pathLst>
                <a:path w="418433" h="438054" extrusionOk="0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232975" y="3696339"/>
              <a:ext cx="238742" cy="223959"/>
            </a:xfrm>
            <a:custGeom>
              <a:avLst/>
              <a:gdLst/>
              <a:ahLst/>
              <a:cxnLst/>
              <a:rect l="l" t="t" r="r" b="b"/>
              <a:pathLst>
                <a:path w="238742" h="223959" extrusionOk="0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714053" y="4208621"/>
              <a:ext cx="240982" cy="226790"/>
            </a:xfrm>
            <a:custGeom>
              <a:avLst/>
              <a:gdLst/>
              <a:ahLst/>
              <a:cxnLst/>
              <a:rect l="l" t="t" r="r" b="b"/>
              <a:pathLst>
                <a:path w="240982" h="226790" extrusionOk="0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719577" y="4345971"/>
              <a:ext cx="107822" cy="89439"/>
            </a:xfrm>
            <a:custGeom>
              <a:avLst/>
              <a:gdLst/>
              <a:ahLst/>
              <a:cxnLst/>
              <a:rect l="l" t="t" r="r" b="b"/>
              <a:pathLst>
                <a:path w="107822" h="89439" extrusionOk="0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9377004" y="837727"/>
            <a:ext cx="679947" cy="652506"/>
            <a:chOff x="3896486" y="3679569"/>
            <a:chExt cx="792294" cy="760319"/>
          </a:xfrm>
        </p:grpSpPr>
        <p:sp>
          <p:nvSpPr>
            <p:cNvPr id="82" name="Google Shape;82;p2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742108">
            <a:off x="3384135" y="987825"/>
            <a:ext cx="741052" cy="743051"/>
            <a:chOff x="7970244" y="-543333"/>
            <a:chExt cx="741045" cy="743044"/>
          </a:xfrm>
        </p:grpSpPr>
        <p:sp>
          <p:nvSpPr>
            <p:cNvPr id="87" name="Google Shape;87;p2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 rot="-459229">
            <a:off x="5457546" y="5282478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 rot="-1479810">
            <a:off x="5604310" y="5220668"/>
            <a:ext cx="735272" cy="651165"/>
            <a:chOff x="3116097" y="-1477902"/>
            <a:chExt cx="735251" cy="651147"/>
          </a:xfrm>
        </p:grpSpPr>
        <p:sp>
          <p:nvSpPr>
            <p:cNvPr id="93" name="Google Shape;93;p2"/>
            <p:cNvSpPr/>
            <p:nvPr/>
          </p:nvSpPr>
          <p:spPr>
            <a:xfrm>
              <a:off x="3116097" y="-1477902"/>
              <a:ext cx="612260" cy="559814"/>
            </a:xfrm>
            <a:custGeom>
              <a:avLst/>
              <a:gdLst/>
              <a:ahLst/>
              <a:cxnLst/>
              <a:rect l="l" t="t" r="r" b="b"/>
              <a:pathLst>
                <a:path w="612260" h="559814" extrusionOk="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09033" y="-1465067"/>
              <a:ext cx="4571" cy="532066"/>
            </a:xfrm>
            <a:custGeom>
              <a:avLst/>
              <a:gdLst/>
              <a:ahLst/>
              <a:cxnLst/>
              <a:rect l="l" t="t" r="r" b="b"/>
              <a:pathLst>
                <a:path w="4571" h="532066" extrusionOk="0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83481" y="-1344004"/>
              <a:ext cx="6393" cy="277177"/>
            </a:xfrm>
            <a:custGeom>
              <a:avLst/>
              <a:gdLst/>
              <a:ahLst/>
              <a:cxnLst/>
              <a:rect l="l" t="t" r="r" b="b"/>
              <a:pathLst>
                <a:path w="6393" h="277177" extrusionOk="0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292327" y="-1335051"/>
              <a:ext cx="7696" cy="268223"/>
            </a:xfrm>
            <a:custGeom>
              <a:avLst/>
              <a:gdLst/>
              <a:ahLst/>
              <a:cxnLst/>
              <a:rect l="l" t="t" r="r" b="b"/>
              <a:pathLst>
                <a:path w="7696" h="268223" extrusionOk="0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243165" y="-1069494"/>
              <a:ext cx="92471" cy="242739"/>
            </a:xfrm>
            <a:custGeom>
              <a:avLst/>
              <a:gdLst/>
              <a:ahLst/>
              <a:cxnLst/>
              <a:rect l="l" t="t" r="r" b="b"/>
              <a:pathLst>
                <a:path w="92471" h="242739" extrusionOk="0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3437" y="-1351720"/>
              <a:ext cx="48387" cy="58578"/>
            </a:xfrm>
            <a:custGeom>
              <a:avLst/>
              <a:gdLst/>
              <a:ahLst/>
              <a:cxnLst/>
              <a:rect l="l" t="t" r="r" b="b"/>
              <a:pathLst>
                <a:path w="48387" h="58578" extrusionOk="0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02295" y="-1212655"/>
              <a:ext cx="49053" cy="10858"/>
            </a:xfrm>
            <a:custGeom>
              <a:avLst/>
              <a:gdLst/>
              <a:ahLst/>
              <a:cxnLst/>
              <a:rect l="l" t="t" r="r" b="b"/>
              <a:pathLst>
                <a:path w="49053" h="10858" extrusionOk="0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94389" y="-1106546"/>
              <a:ext cx="48863" cy="41433"/>
            </a:xfrm>
            <a:custGeom>
              <a:avLst/>
              <a:gdLst/>
              <a:ahLst/>
              <a:cxnLst/>
              <a:rect l="l" t="t" r="r" b="b"/>
              <a:pathLst>
                <a:path w="48863" h="41433" extrusionOk="0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CUSTOM_12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5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5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Google Shape;4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469" name="Google Shape;46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470" name="Google Shape;470;p15"/>
          <p:cNvSpPr txBox="1">
            <a:spLocks noGrp="1"/>
          </p:cNvSpPr>
          <p:nvPr>
            <p:ph type="subTitle" idx="1"/>
          </p:nvPr>
        </p:nvSpPr>
        <p:spPr>
          <a:xfrm>
            <a:off x="1014275" y="2364825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71" name="Google Shape;471;p15"/>
          <p:cNvSpPr txBox="1">
            <a:spLocks noGrp="1"/>
          </p:cNvSpPr>
          <p:nvPr>
            <p:ph type="subTitle" idx="2"/>
          </p:nvPr>
        </p:nvSpPr>
        <p:spPr>
          <a:xfrm>
            <a:off x="1014275" y="4216652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72" name="Google Shape;472;p15"/>
          <p:cNvSpPr txBox="1">
            <a:spLocks noGrp="1"/>
          </p:cNvSpPr>
          <p:nvPr>
            <p:ph type="subTitle" idx="3"/>
          </p:nvPr>
        </p:nvSpPr>
        <p:spPr>
          <a:xfrm>
            <a:off x="8150124" y="2373026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subTitle" idx="4"/>
          </p:nvPr>
        </p:nvSpPr>
        <p:spPr>
          <a:xfrm>
            <a:off x="4601473" y="2379993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subTitle" idx="5"/>
          </p:nvPr>
        </p:nvSpPr>
        <p:spPr>
          <a:xfrm>
            <a:off x="4601473" y="4216652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subTitle" idx="6"/>
          </p:nvPr>
        </p:nvSpPr>
        <p:spPr>
          <a:xfrm>
            <a:off x="8150124" y="4200440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78" name="Google Shape;478;p15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79" name="Google Shape;479;p15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0" name="Google Shape;480;p15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2" name="Google Shape;482;p15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3" name="Google Shape;483;p15"/>
          <p:cNvSpPr/>
          <p:nvPr/>
        </p:nvSpPr>
        <p:spPr>
          <a:xfrm flipH="1">
            <a:off x="10878110" y="5394575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5"/>
          <p:cNvSpPr/>
          <p:nvPr/>
        </p:nvSpPr>
        <p:spPr>
          <a:xfrm rot="-2064314">
            <a:off x="603340" y="5460755"/>
            <a:ext cx="615268" cy="825175"/>
          </a:xfrm>
          <a:custGeom>
            <a:avLst/>
            <a:gdLst/>
            <a:ahLst/>
            <a:cxnLst/>
            <a:rect l="l" t="t" r="r" b="b"/>
            <a:pathLst>
              <a:path w="615314" h="825237" extrusionOk="0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15"/>
          <p:cNvGrpSpPr/>
          <p:nvPr/>
        </p:nvGrpSpPr>
        <p:grpSpPr>
          <a:xfrm flipH="1">
            <a:off x="10832626" y="5359112"/>
            <a:ext cx="714761" cy="797669"/>
            <a:chOff x="5932213" y="4153080"/>
            <a:chExt cx="714761" cy="797669"/>
          </a:xfrm>
        </p:grpSpPr>
        <p:sp>
          <p:nvSpPr>
            <p:cNvPr id="486" name="Google Shape;486;p15"/>
            <p:cNvSpPr/>
            <p:nvPr/>
          </p:nvSpPr>
          <p:spPr>
            <a:xfrm>
              <a:off x="6140446" y="4442969"/>
              <a:ext cx="302911" cy="462703"/>
            </a:xfrm>
            <a:custGeom>
              <a:avLst/>
              <a:gdLst/>
              <a:ahLst/>
              <a:cxnLst/>
              <a:rect l="l" t="t" r="r" b="b"/>
              <a:pathLst>
                <a:path w="302911" h="462703" extrusionOk="0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6204765" y="4536238"/>
              <a:ext cx="162465" cy="244655"/>
            </a:xfrm>
            <a:custGeom>
              <a:avLst/>
              <a:gdLst/>
              <a:ahLst/>
              <a:cxnLst/>
              <a:rect l="l" t="t" r="r" b="b"/>
              <a:pathLst>
                <a:path w="162465" h="244655" extrusionOk="0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6237962" y="4782446"/>
              <a:ext cx="141256" cy="5934"/>
            </a:xfrm>
            <a:custGeom>
              <a:avLst/>
              <a:gdLst/>
              <a:ahLst/>
              <a:cxnLst/>
              <a:rect l="l" t="t" r="r" b="b"/>
              <a:pathLst>
                <a:path w="141256" h="5934" extrusionOk="0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6244177" y="4807380"/>
              <a:ext cx="130662" cy="5156"/>
            </a:xfrm>
            <a:custGeom>
              <a:avLst/>
              <a:gdLst/>
              <a:ahLst/>
              <a:cxnLst/>
              <a:rect l="l" t="t" r="r" b="b"/>
              <a:pathLst>
                <a:path w="130662" h="5156" extrusionOk="0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6269109" y="4834857"/>
              <a:ext cx="109968" cy="3740"/>
            </a:xfrm>
            <a:custGeom>
              <a:avLst/>
              <a:gdLst/>
              <a:ahLst/>
              <a:cxnLst/>
              <a:rect l="l" t="t" r="r" b="b"/>
              <a:pathLst>
                <a:path w="109968" h="3740" extrusionOk="0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6252511" y="4861622"/>
              <a:ext cx="113217" cy="4750"/>
            </a:xfrm>
            <a:custGeom>
              <a:avLst/>
              <a:gdLst/>
              <a:ahLst/>
              <a:cxnLst/>
              <a:rect l="l" t="t" r="r" b="b"/>
              <a:pathLst>
                <a:path w="113217" h="4750" extrusionOk="0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283023" y="4900609"/>
              <a:ext cx="82633" cy="50140"/>
            </a:xfrm>
            <a:custGeom>
              <a:avLst/>
              <a:gdLst/>
              <a:ahLst/>
              <a:cxnLst/>
              <a:rect l="l" t="t" r="r" b="b"/>
              <a:pathLst>
                <a:path w="82633" h="50140" extrusionOk="0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5981441" y="4729830"/>
              <a:ext cx="80868" cy="47956"/>
            </a:xfrm>
            <a:custGeom>
              <a:avLst/>
              <a:gdLst/>
              <a:ahLst/>
              <a:cxnLst/>
              <a:rect l="l" t="t" r="r" b="b"/>
              <a:pathLst>
                <a:path w="80868" h="47956" extrusionOk="0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5932213" y="4591823"/>
              <a:ext cx="84330" cy="7486"/>
            </a:xfrm>
            <a:custGeom>
              <a:avLst/>
              <a:gdLst/>
              <a:ahLst/>
              <a:cxnLst/>
              <a:rect l="l" t="t" r="r" b="b"/>
              <a:pathLst>
                <a:path w="84330" h="7486" extrusionOk="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5979110" y="4302529"/>
              <a:ext cx="85954" cy="51629"/>
            </a:xfrm>
            <a:custGeom>
              <a:avLst/>
              <a:gdLst/>
              <a:ahLst/>
              <a:cxnLst/>
              <a:rect l="l" t="t" r="r" b="b"/>
              <a:pathLst>
                <a:path w="85954" h="51629" extrusionOk="0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6260182" y="4153080"/>
              <a:ext cx="7019" cy="103187"/>
            </a:xfrm>
            <a:custGeom>
              <a:avLst/>
              <a:gdLst/>
              <a:ahLst/>
              <a:cxnLst/>
              <a:rect l="l" t="t" r="r" b="b"/>
              <a:pathLst>
                <a:path w="7019" h="103187" extrusionOk="0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6450059" y="4228511"/>
              <a:ext cx="68368" cy="90969"/>
            </a:xfrm>
            <a:custGeom>
              <a:avLst/>
              <a:gdLst/>
              <a:ahLst/>
              <a:cxnLst/>
              <a:rect l="l" t="t" r="r" b="b"/>
              <a:pathLst>
                <a:path w="68368" h="90969" extrusionOk="0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6532270" y="4394417"/>
              <a:ext cx="102340" cy="33195"/>
            </a:xfrm>
            <a:custGeom>
              <a:avLst/>
              <a:gdLst/>
              <a:ahLst/>
              <a:cxnLst/>
              <a:rect l="l" t="t" r="r" b="b"/>
              <a:pathLst>
                <a:path w="102340" h="33195" extrusionOk="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6565395" y="4557475"/>
              <a:ext cx="81579" cy="4259"/>
            </a:xfrm>
            <a:custGeom>
              <a:avLst/>
              <a:gdLst/>
              <a:ahLst/>
              <a:cxnLst/>
              <a:rect l="l" t="t" r="r" b="b"/>
              <a:pathLst>
                <a:path w="81579" h="4259" extrusionOk="0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6548585" y="4692892"/>
              <a:ext cx="97325" cy="45272"/>
            </a:xfrm>
            <a:custGeom>
              <a:avLst/>
              <a:gdLst/>
              <a:ahLst/>
              <a:cxnLst/>
              <a:rect l="l" t="t" r="r" b="b"/>
              <a:pathLst>
                <a:path w="97325" h="45272" extrusionOk="0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15"/>
          <p:cNvGrpSpPr/>
          <p:nvPr/>
        </p:nvGrpSpPr>
        <p:grpSpPr>
          <a:xfrm>
            <a:off x="10816529" y="963315"/>
            <a:ext cx="679947" cy="652506"/>
            <a:chOff x="3896486" y="3679569"/>
            <a:chExt cx="792294" cy="760319"/>
          </a:xfrm>
        </p:grpSpPr>
        <p:sp>
          <p:nvSpPr>
            <p:cNvPr id="502" name="Google Shape;502;p15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15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7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Google Shape;52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529" name="Google Shape;52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530" name="Google Shape;530;p17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1" name="Google Shape;531;p17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2" name="Google Shape;532;p17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body" idx="6"/>
          </p:nvPr>
        </p:nvSpPr>
        <p:spPr>
          <a:xfrm>
            <a:off x="807888" y="3177102"/>
            <a:ext cx="18474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body" idx="7"/>
          </p:nvPr>
        </p:nvSpPr>
        <p:spPr>
          <a:xfrm>
            <a:off x="2990091" y="3177102"/>
            <a:ext cx="18474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body" idx="8"/>
          </p:nvPr>
        </p:nvSpPr>
        <p:spPr>
          <a:xfrm>
            <a:off x="5172295" y="3177102"/>
            <a:ext cx="18474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body" idx="9"/>
          </p:nvPr>
        </p:nvSpPr>
        <p:spPr>
          <a:xfrm>
            <a:off x="7354499" y="3177102"/>
            <a:ext cx="18474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0" name="Google Shape;540;p17"/>
          <p:cNvSpPr txBox="1">
            <a:spLocks noGrp="1"/>
          </p:cNvSpPr>
          <p:nvPr>
            <p:ph type="body" idx="13"/>
          </p:nvPr>
        </p:nvSpPr>
        <p:spPr>
          <a:xfrm>
            <a:off x="9536702" y="3177102"/>
            <a:ext cx="18474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541" name="Google Shape;541;p17"/>
          <p:cNvGrpSpPr/>
          <p:nvPr/>
        </p:nvGrpSpPr>
        <p:grpSpPr>
          <a:xfrm>
            <a:off x="10824011" y="5368933"/>
            <a:ext cx="757664" cy="739072"/>
            <a:chOff x="2714053" y="3696339"/>
            <a:chExt cx="757664" cy="739072"/>
          </a:xfrm>
        </p:grpSpPr>
        <p:sp>
          <p:nvSpPr>
            <p:cNvPr id="542" name="Google Shape;542;p17"/>
            <p:cNvSpPr/>
            <p:nvPr/>
          </p:nvSpPr>
          <p:spPr>
            <a:xfrm>
              <a:off x="2764821" y="3749611"/>
              <a:ext cx="656844" cy="658272"/>
            </a:xfrm>
            <a:custGeom>
              <a:avLst/>
              <a:gdLst/>
              <a:ahLst/>
              <a:cxnLst/>
              <a:rect l="l" t="t" r="r" b="b"/>
              <a:pathLst>
                <a:path w="656844" h="658272" extrusionOk="0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3209924" y="3793140"/>
              <a:ext cx="168783" cy="169544"/>
            </a:xfrm>
            <a:custGeom>
              <a:avLst/>
              <a:gdLst/>
              <a:ahLst/>
              <a:cxnLst/>
              <a:rect l="l" t="t" r="r" b="b"/>
              <a:pathLst>
                <a:path w="168783" h="169544" extrusionOk="0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2817303" y="3835526"/>
              <a:ext cx="427100" cy="432720"/>
            </a:xfrm>
            <a:custGeom>
              <a:avLst/>
              <a:gdLst/>
              <a:ahLst/>
              <a:cxnLst/>
              <a:rect l="l" t="t" r="r" b="b"/>
              <a:pathLst>
                <a:path w="427100" h="432720" extrusionOk="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2898933" y="3900677"/>
              <a:ext cx="418433" cy="438054"/>
            </a:xfrm>
            <a:custGeom>
              <a:avLst/>
              <a:gdLst/>
              <a:ahLst/>
              <a:cxnLst/>
              <a:rect l="l" t="t" r="r" b="b"/>
              <a:pathLst>
                <a:path w="418433" h="438054" extrusionOk="0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3232975" y="3696339"/>
              <a:ext cx="238742" cy="223959"/>
            </a:xfrm>
            <a:custGeom>
              <a:avLst/>
              <a:gdLst/>
              <a:ahLst/>
              <a:cxnLst/>
              <a:rect l="l" t="t" r="r" b="b"/>
              <a:pathLst>
                <a:path w="238742" h="223959" extrusionOk="0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2714053" y="4208621"/>
              <a:ext cx="240982" cy="226790"/>
            </a:xfrm>
            <a:custGeom>
              <a:avLst/>
              <a:gdLst/>
              <a:ahLst/>
              <a:cxnLst/>
              <a:rect l="l" t="t" r="r" b="b"/>
              <a:pathLst>
                <a:path w="240982" h="226790" extrusionOk="0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2719577" y="4345971"/>
              <a:ext cx="107822" cy="89439"/>
            </a:xfrm>
            <a:custGeom>
              <a:avLst/>
              <a:gdLst/>
              <a:ahLst/>
              <a:cxnLst/>
              <a:rect l="l" t="t" r="r" b="b"/>
              <a:pathLst>
                <a:path w="107822" h="89439" extrusionOk="0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17"/>
          <p:cNvSpPr/>
          <p:nvPr/>
        </p:nvSpPr>
        <p:spPr>
          <a:xfrm>
            <a:off x="10850275" y="695326"/>
            <a:ext cx="7314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0" name="Google Shape;550;p17"/>
          <p:cNvGrpSpPr/>
          <p:nvPr/>
        </p:nvGrpSpPr>
        <p:grpSpPr>
          <a:xfrm>
            <a:off x="10876004" y="684690"/>
            <a:ext cx="679947" cy="652506"/>
            <a:chOff x="3896486" y="3679569"/>
            <a:chExt cx="792294" cy="760319"/>
          </a:xfrm>
        </p:grpSpPr>
        <p:sp>
          <p:nvSpPr>
            <p:cNvPr id="551" name="Google Shape;551;p17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5" name="Google Shape;555;p17"/>
          <p:cNvSpPr/>
          <p:nvPr/>
        </p:nvSpPr>
        <p:spPr>
          <a:xfrm rot="1751628">
            <a:off x="602950" y="782309"/>
            <a:ext cx="614979" cy="824788"/>
          </a:xfrm>
          <a:custGeom>
            <a:avLst/>
            <a:gdLst/>
            <a:ahLst/>
            <a:cxnLst/>
            <a:rect l="l" t="t" r="r" b="b"/>
            <a:pathLst>
              <a:path w="615314" h="825237" extrusionOk="0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7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9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9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Google Shape;56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569" name="Google Shape;56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570" name="Google Shape;570;p19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71" name="Google Shape;571;p19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0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Google Shape;57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576" name="Google Shape;57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577" name="Google Shape;577;p20"/>
          <p:cNvSpPr txBox="1">
            <a:spLocks noGrp="1"/>
          </p:cNvSpPr>
          <p:nvPr>
            <p:ph type="subTitle" idx="1"/>
          </p:nvPr>
        </p:nvSpPr>
        <p:spPr>
          <a:xfrm>
            <a:off x="3305250" y="3120925"/>
            <a:ext cx="5581500" cy="52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dk1"/>
                </a:solidFill>
                <a:highlight>
                  <a:schemeClr val="accent2"/>
                </a:highlight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3159300" y="1883275"/>
            <a:ext cx="58734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79" name="Google Shape;579;p20"/>
          <p:cNvSpPr txBox="1">
            <a:spLocks noGrp="1"/>
          </p:cNvSpPr>
          <p:nvPr>
            <p:ph type="body" idx="2"/>
          </p:nvPr>
        </p:nvSpPr>
        <p:spPr>
          <a:xfrm>
            <a:off x="3305250" y="35285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80" name="Google Shape;580;p20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0"/>
          <p:cNvSpPr/>
          <p:nvPr/>
        </p:nvSpPr>
        <p:spPr>
          <a:xfrm>
            <a:off x="5077376" y="926200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0"/>
          <p:cNvSpPr/>
          <p:nvPr/>
        </p:nvSpPr>
        <p:spPr>
          <a:xfrm>
            <a:off x="7974033" y="5586804"/>
            <a:ext cx="9450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0"/>
          <p:cNvSpPr/>
          <p:nvPr/>
        </p:nvSpPr>
        <p:spPr>
          <a:xfrm rot="2088241">
            <a:off x="1122766" y="5398869"/>
            <a:ext cx="384897" cy="507380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0"/>
          <p:cNvSpPr/>
          <p:nvPr/>
        </p:nvSpPr>
        <p:spPr>
          <a:xfrm rot="10800000" flipH="1">
            <a:off x="2585942" y="5970689"/>
            <a:ext cx="2145515" cy="45753"/>
          </a:xfrm>
          <a:custGeom>
            <a:avLst/>
            <a:gdLst/>
            <a:ahLst/>
            <a:cxnLst/>
            <a:rect l="l" t="t" r="r" b="b"/>
            <a:pathLst>
              <a:path w="487617" h="28462" extrusionOk="0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5" name="Google Shape;585;p20"/>
          <p:cNvGrpSpPr/>
          <p:nvPr/>
        </p:nvGrpSpPr>
        <p:grpSpPr>
          <a:xfrm>
            <a:off x="5147599" y="890737"/>
            <a:ext cx="714761" cy="797669"/>
            <a:chOff x="5932213" y="4153080"/>
            <a:chExt cx="714761" cy="797669"/>
          </a:xfrm>
        </p:grpSpPr>
        <p:sp>
          <p:nvSpPr>
            <p:cNvPr id="586" name="Google Shape;586;p20"/>
            <p:cNvSpPr/>
            <p:nvPr/>
          </p:nvSpPr>
          <p:spPr>
            <a:xfrm>
              <a:off x="6140446" y="4442969"/>
              <a:ext cx="302911" cy="462703"/>
            </a:xfrm>
            <a:custGeom>
              <a:avLst/>
              <a:gdLst/>
              <a:ahLst/>
              <a:cxnLst/>
              <a:rect l="l" t="t" r="r" b="b"/>
              <a:pathLst>
                <a:path w="302911" h="462703" extrusionOk="0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6204765" y="4536238"/>
              <a:ext cx="162465" cy="244655"/>
            </a:xfrm>
            <a:custGeom>
              <a:avLst/>
              <a:gdLst/>
              <a:ahLst/>
              <a:cxnLst/>
              <a:rect l="l" t="t" r="r" b="b"/>
              <a:pathLst>
                <a:path w="162465" h="244655" extrusionOk="0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6237962" y="4782446"/>
              <a:ext cx="141256" cy="5934"/>
            </a:xfrm>
            <a:custGeom>
              <a:avLst/>
              <a:gdLst/>
              <a:ahLst/>
              <a:cxnLst/>
              <a:rect l="l" t="t" r="r" b="b"/>
              <a:pathLst>
                <a:path w="141256" h="5934" extrusionOk="0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6244177" y="4807380"/>
              <a:ext cx="130662" cy="5156"/>
            </a:xfrm>
            <a:custGeom>
              <a:avLst/>
              <a:gdLst/>
              <a:ahLst/>
              <a:cxnLst/>
              <a:rect l="l" t="t" r="r" b="b"/>
              <a:pathLst>
                <a:path w="130662" h="5156" extrusionOk="0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6269109" y="4834857"/>
              <a:ext cx="109968" cy="3740"/>
            </a:xfrm>
            <a:custGeom>
              <a:avLst/>
              <a:gdLst/>
              <a:ahLst/>
              <a:cxnLst/>
              <a:rect l="l" t="t" r="r" b="b"/>
              <a:pathLst>
                <a:path w="109968" h="3740" extrusionOk="0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6252511" y="4861622"/>
              <a:ext cx="113217" cy="4750"/>
            </a:xfrm>
            <a:custGeom>
              <a:avLst/>
              <a:gdLst/>
              <a:ahLst/>
              <a:cxnLst/>
              <a:rect l="l" t="t" r="r" b="b"/>
              <a:pathLst>
                <a:path w="113217" h="4750" extrusionOk="0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6283023" y="4900609"/>
              <a:ext cx="82633" cy="50140"/>
            </a:xfrm>
            <a:custGeom>
              <a:avLst/>
              <a:gdLst/>
              <a:ahLst/>
              <a:cxnLst/>
              <a:rect l="l" t="t" r="r" b="b"/>
              <a:pathLst>
                <a:path w="82633" h="50140" extrusionOk="0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5981441" y="4729830"/>
              <a:ext cx="80868" cy="47956"/>
            </a:xfrm>
            <a:custGeom>
              <a:avLst/>
              <a:gdLst/>
              <a:ahLst/>
              <a:cxnLst/>
              <a:rect l="l" t="t" r="r" b="b"/>
              <a:pathLst>
                <a:path w="80868" h="47956" extrusionOk="0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5932213" y="4591823"/>
              <a:ext cx="84330" cy="7486"/>
            </a:xfrm>
            <a:custGeom>
              <a:avLst/>
              <a:gdLst/>
              <a:ahLst/>
              <a:cxnLst/>
              <a:rect l="l" t="t" r="r" b="b"/>
              <a:pathLst>
                <a:path w="84330" h="7486" extrusionOk="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5979110" y="4302529"/>
              <a:ext cx="85954" cy="51629"/>
            </a:xfrm>
            <a:custGeom>
              <a:avLst/>
              <a:gdLst/>
              <a:ahLst/>
              <a:cxnLst/>
              <a:rect l="l" t="t" r="r" b="b"/>
              <a:pathLst>
                <a:path w="85954" h="51629" extrusionOk="0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6260182" y="4153080"/>
              <a:ext cx="7019" cy="103187"/>
            </a:xfrm>
            <a:custGeom>
              <a:avLst/>
              <a:gdLst/>
              <a:ahLst/>
              <a:cxnLst/>
              <a:rect l="l" t="t" r="r" b="b"/>
              <a:pathLst>
                <a:path w="7019" h="103187" extrusionOk="0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6450059" y="4228511"/>
              <a:ext cx="68368" cy="90969"/>
            </a:xfrm>
            <a:custGeom>
              <a:avLst/>
              <a:gdLst/>
              <a:ahLst/>
              <a:cxnLst/>
              <a:rect l="l" t="t" r="r" b="b"/>
              <a:pathLst>
                <a:path w="68368" h="90969" extrusionOk="0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6532270" y="4394417"/>
              <a:ext cx="102340" cy="33195"/>
            </a:xfrm>
            <a:custGeom>
              <a:avLst/>
              <a:gdLst/>
              <a:ahLst/>
              <a:cxnLst/>
              <a:rect l="l" t="t" r="r" b="b"/>
              <a:pathLst>
                <a:path w="102340" h="33195" extrusionOk="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6565395" y="4557475"/>
              <a:ext cx="81579" cy="4259"/>
            </a:xfrm>
            <a:custGeom>
              <a:avLst/>
              <a:gdLst/>
              <a:ahLst/>
              <a:cxnLst/>
              <a:rect l="l" t="t" r="r" b="b"/>
              <a:pathLst>
                <a:path w="81579" h="4259" extrusionOk="0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6548585" y="4692892"/>
              <a:ext cx="97325" cy="45272"/>
            </a:xfrm>
            <a:custGeom>
              <a:avLst/>
              <a:gdLst/>
              <a:ahLst/>
              <a:cxnLst/>
              <a:rect l="l" t="t" r="r" b="b"/>
              <a:pathLst>
                <a:path w="97325" h="45272" extrusionOk="0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p20"/>
          <p:cNvGrpSpPr/>
          <p:nvPr/>
        </p:nvGrpSpPr>
        <p:grpSpPr>
          <a:xfrm>
            <a:off x="8099619" y="5661568"/>
            <a:ext cx="718538" cy="497904"/>
            <a:chOff x="9711053" y="4291818"/>
            <a:chExt cx="718538" cy="497904"/>
          </a:xfrm>
        </p:grpSpPr>
        <p:sp>
          <p:nvSpPr>
            <p:cNvPr id="602" name="Google Shape;602;p20"/>
            <p:cNvSpPr/>
            <p:nvPr/>
          </p:nvSpPr>
          <p:spPr>
            <a:xfrm>
              <a:off x="9711053" y="4291818"/>
              <a:ext cx="718538" cy="497904"/>
            </a:xfrm>
            <a:custGeom>
              <a:avLst/>
              <a:gdLst/>
              <a:ahLst/>
              <a:cxnLst/>
              <a:rect l="l" t="t" r="r" b="b"/>
              <a:pathLst>
                <a:path w="718538" h="497904" extrusionOk="0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9859283" y="4392752"/>
              <a:ext cx="426806" cy="10987"/>
            </a:xfrm>
            <a:custGeom>
              <a:avLst/>
              <a:gdLst/>
              <a:ahLst/>
              <a:cxnLst/>
              <a:rect l="l" t="t" r="r" b="b"/>
              <a:pathLst>
                <a:path w="426806" h="10987" extrusionOk="0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9859283" y="4441526"/>
              <a:ext cx="441991" cy="20129"/>
            </a:xfrm>
            <a:custGeom>
              <a:avLst/>
              <a:gdLst/>
              <a:ahLst/>
              <a:cxnLst/>
              <a:rect l="l" t="t" r="r" b="b"/>
              <a:pathLst>
                <a:path w="441991" h="20129" extrusionOk="0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9861119" y="4501701"/>
              <a:ext cx="440861" cy="18433"/>
            </a:xfrm>
            <a:custGeom>
              <a:avLst/>
              <a:gdLst/>
              <a:ahLst/>
              <a:cxnLst/>
              <a:rect l="l" t="t" r="r" b="b"/>
              <a:pathLst>
                <a:path w="440861" h="18433" extrusionOk="0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9861966" y="4555943"/>
              <a:ext cx="447076" cy="24932"/>
            </a:xfrm>
            <a:custGeom>
              <a:avLst/>
              <a:gdLst/>
              <a:ahLst/>
              <a:cxnLst/>
              <a:rect l="l" t="t" r="r" b="b"/>
              <a:pathLst>
                <a:path w="447076" h="24932" extrusionOk="0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20"/>
          <p:cNvGrpSpPr/>
          <p:nvPr/>
        </p:nvGrpSpPr>
        <p:grpSpPr>
          <a:xfrm>
            <a:off x="10412711" y="4663833"/>
            <a:ext cx="757664" cy="739072"/>
            <a:chOff x="2714053" y="3696339"/>
            <a:chExt cx="757664" cy="739072"/>
          </a:xfrm>
        </p:grpSpPr>
        <p:sp>
          <p:nvSpPr>
            <p:cNvPr id="608" name="Google Shape;608;p20"/>
            <p:cNvSpPr/>
            <p:nvPr/>
          </p:nvSpPr>
          <p:spPr>
            <a:xfrm>
              <a:off x="2764821" y="3749611"/>
              <a:ext cx="656844" cy="658272"/>
            </a:xfrm>
            <a:custGeom>
              <a:avLst/>
              <a:gdLst/>
              <a:ahLst/>
              <a:cxnLst/>
              <a:rect l="l" t="t" r="r" b="b"/>
              <a:pathLst>
                <a:path w="656844" h="658272" extrusionOk="0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3209924" y="3793140"/>
              <a:ext cx="168783" cy="169544"/>
            </a:xfrm>
            <a:custGeom>
              <a:avLst/>
              <a:gdLst/>
              <a:ahLst/>
              <a:cxnLst/>
              <a:rect l="l" t="t" r="r" b="b"/>
              <a:pathLst>
                <a:path w="168783" h="169544" extrusionOk="0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2817303" y="3835526"/>
              <a:ext cx="427100" cy="432720"/>
            </a:xfrm>
            <a:custGeom>
              <a:avLst/>
              <a:gdLst/>
              <a:ahLst/>
              <a:cxnLst/>
              <a:rect l="l" t="t" r="r" b="b"/>
              <a:pathLst>
                <a:path w="427100" h="432720" extrusionOk="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2898933" y="3900677"/>
              <a:ext cx="418433" cy="438054"/>
            </a:xfrm>
            <a:custGeom>
              <a:avLst/>
              <a:gdLst/>
              <a:ahLst/>
              <a:cxnLst/>
              <a:rect l="l" t="t" r="r" b="b"/>
              <a:pathLst>
                <a:path w="418433" h="438054" extrusionOk="0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3232975" y="3696339"/>
              <a:ext cx="238742" cy="223959"/>
            </a:xfrm>
            <a:custGeom>
              <a:avLst/>
              <a:gdLst/>
              <a:ahLst/>
              <a:cxnLst/>
              <a:rect l="l" t="t" r="r" b="b"/>
              <a:pathLst>
                <a:path w="238742" h="223959" extrusionOk="0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2714053" y="4208621"/>
              <a:ext cx="240982" cy="226790"/>
            </a:xfrm>
            <a:custGeom>
              <a:avLst/>
              <a:gdLst/>
              <a:ahLst/>
              <a:cxnLst/>
              <a:rect l="l" t="t" r="r" b="b"/>
              <a:pathLst>
                <a:path w="240982" h="226790" extrusionOk="0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2719577" y="4345971"/>
              <a:ext cx="107822" cy="89439"/>
            </a:xfrm>
            <a:custGeom>
              <a:avLst/>
              <a:gdLst/>
              <a:ahLst/>
              <a:cxnLst/>
              <a:rect l="l" t="t" r="r" b="b"/>
              <a:pathLst>
                <a:path w="107822" h="89439" extrusionOk="0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20"/>
          <p:cNvGrpSpPr/>
          <p:nvPr/>
        </p:nvGrpSpPr>
        <p:grpSpPr>
          <a:xfrm>
            <a:off x="9377004" y="837727"/>
            <a:ext cx="679947" cy="652506"/>
            <a:chOff x="3896486" y="3679569"/>
            <a:chExt cx="792294" cy="760319"/>
          </a:xfrm>
        </p:grpSpPr>
        <p:sp>
          <p:nvSpPr>
            <p:cNvPr id="616" name="Google Shape;616;p20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20"/>
          <p:cNvGrpSpPr/>
          <p:nvPr/>
        </p:nvGrpSpPr>
        <p:grpSpPr>
          <a:xfrm rot="742108">
            <a:off x="1083385" y="1069488"/>
            <a:ext cx="741052" cy="743051"/>
            <a:chOff x="7970244" y="-543333"/>
            <a:chExt cx="741045" cy="743044"/>
          </a:xfrm>
        </p:grpSpPr>
        <p:sp>
          <p:nvSpPr>
            <p:cNvPr id="621" name="Google Shape;621;p20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3540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 1">
  <p:cSld name="006 Two columns 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/>
          <p:nvPr/>
        </p:nvSpPr>
        <p:spPr>
          <a:xfrm rot="-6455144">
            <a:off x="1080942" y="-18077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9"/>
          <p:cNvGrpSpPr/>
          <p:nvPr/>
        </p:nvGrpSpPr>
        <p:grpSpPr>
          <a:xfrm rot="9385741">
            <a:off x="59115" y="-1163774"/>
            <a:ext cx="957529" cy="4380768"/>
            <a:chOff x="8286350" y="2240498"/>
            <a:chExt cx="957493" cy="4380603"/>
          </a:xfrm>
        </p:grpSpPr>
        <p:sp>
          <p:nvSpPr>
            <p:cNvPr id="280" name="Google Shape;280;p9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9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89" name="Google Shape;289;p9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9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98" name="Google Shape;298;p9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9"/>
          <p:cNvSpPr txBox="1">
            <a:spLocks noGrp="1"/>
          </p:cNvSpPr>
          <p:nvPr>
            <p:ph type="title"/>
          </p:nvPr>
        </p:nvSpPr>
        <p:spPr>
          <a:xfrm>
            <a:off x="4284750" y="3225700"/>
            <a:ext cx="3218700" cy="1546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grpSp>
        <p:nvGrpSpPr>
          <p:cNvPr id="307" name="Google Shape;307;p9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308" name="Google Shape;308;p9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24358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1_003 Talking Poin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73675" y="898175"/>
            <a:ext cx="10436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5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10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67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837275" y="1101675"/>
            <a:ext cx="10531800" cy="71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1"/>
          </p:nvPr>
        </p:nvSpPr>
        <p:spPr>
          <a:xfrm>
            <a:off x="837275" y="2962127"/>
            <a:ext cx="3095400" cy="123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body" idx="2"/>
          </p:nvPr>
        </p:nvSpPr>
        <p:spPr>
          <a:xfrm>
            <a:off x="4555664" y="2962127"/>
            <a:ext cx="3095400" cy="123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body" idx="3"/>
          </p:nvPr>
        </p:nvSpPr>
        <p:spPr>
          <a:xfrm>
            <a:off x="837275" y="4869839"/>
            <a:ext cx="3095400" cy="123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body" idx="4"/>
          </p:nvPr>
        </p:nvSpPr>
        <p:spPr>
          <a:xfrm>
            <a:off x="4555664" y="4869839"/>
            <a:ext cx="3095400" cy="123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title" idx="5"/>
          </p:nvPr>
        </p:nvSpPr>
        <p:spPr>
          <a:xfrm>
            <a:off x="837275" y="2311813"/>
            <a:ext cx="3095400" cy="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title" idx="6"/>
          </p:nvPr>
        </p:nvSpPr>
        <p:spPr>
          <a:xfrm>
            <a:off x="4555664" y="2311813"/>
            <a:ext cx="3095400" cy="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title" idx="7"/>
          </p:nvPr>
        </p:nvSpPr>
        <p:spPr>
          <a:xfrm>
            <a:off x="837275" y="4219525"/>
            <a:ext cx="3095400" cy="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title" idx="8"/>
          </p:nvPr>
        </p:nvSpPr>
        <p:spPr>
          <a:xfrm>
            <a:off x="4555664" y="4219525"/>
            <a:ext cx="3095400" cy="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body" idx="9"/>
          </p:nvPr>
        </p:nvSpPr>
        <p:spPr>
          <a:xfrm>
            <a:off x="8274053" y="2962127"/>
            <a:ext cx="3095400" cy="123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13"/>
          </p:nvPr>
        </p:nvSpPr>
        <p:spPr>
          <a:xfrm>
            <a:off x="8274053" y="4869839"/>
            <a:ext cx="3095400" cy="123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title" idx="14"/>
          </p:nvPr>
        </p:nvSpPr>
        <p:spPr>
          <a:xfrm>
            <a:off x="8274053" y="2311813"/>
            <a:ext cx="3095400" cy="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3" name="Google Shape;163;p5"/>
          <p:cNvSpPr txBox="1">
            <a:spLocks noGrp="1"/>
          </p:cNvSpPr>
          <p:nvPr>
            <p:ph type="title" idx="15"/>
          </p:nvPr>
        </p:nvSpPr>
        <p:spPr>
          <a:xfrm>
            <a:off x="8274053" y="4219525"/>
            <a:ext cx="3095400" cy="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4" name="Google Shape;164;p5"/>
          <p:cNvSpPr/>
          <p:nvPr/>
        </p:nvSpPr>
        <p:spPr>
          <a:xfrm flipH="1">
            <a:off x="10602025" y="705229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 rot="-459229">
            <a:off x="727621" y="996528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5"/>
          <p:cNvGrpSpPr/>
          <p:nvPr/>
        </p:nvGrpSpPr>
        <p:grpSpPr>
          <a:xfrm rot="-1479810">
            <a:off x="874385" y="934718"/>
            <a:ext cx="735272" cy="651165"/>
            <a:chOff x="3116097" y="-1477902"/>
            <a:chExt cx="735251" cy="651147"/>
          </a:xfrm>
        </p:grpSpPr>
        <p:sp>
          <p:nvSpPr>
            <p:cNvPr id="167" name="Google Shape;167;p5"/>
            <p:cNvSpPr/>
            <p:nvPr/>
          </p:nvSpPr>
          <p:spPr>
            <a:xfrm>
              <a:off x="3116097" y="-1477902"/>
              <a:ext cx="612260" cy="559814"/>
            </a:xfrm>
            <a:custGeom>
              <a:avLst/>
              <a:gdLst/>
              <a:ahLst/>
              <a:cxnLst/>
              <a:rect l="l" t="t" r="r" b="b"/>
              <a:pathLst>
                <a:path w="612260" h="559814" extrusionOk="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609033" y="-1465067"/>
              <a:ext cx="4571" cy="532066"/>
            </a:xfrm>
            <a:custGeom>
              <a:avLst/>
              <a:gdLst/>
              <a:ahLst/>
              <a:cxnLst/>
              <a:rect l="l" t="t" r="r" b="b"/>
              <a:pathLst>
                <a:path w="4571" h="532066" extrusionOk="0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383481" y="-1344004"/>
              <a:ext cx="6393" cy="277177"/>
            </a:xfrm>
            <a:custGeom>
              <a:avLst/>
              <a:gdLst/>
              <a:ahLst/>
              <a:cxnLst/>
              <a:rect l="l" t="t" r="r" b="b"/>
              <a:pathLst>
                <a:path w="6393" h="277177" extrusionOk="0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3292327" y="-1335051"/>
              <a:ext cx="7696" cy="268223"/>
            </a:xfrm>
            <a:custGeom>
              <a:avLst/>
              <a:gdLst/>
              <a:ahLst/>
              <a:cxnLst/>
              <a:rect l="l" t="t" r="r" b="b"/>
              <a:pathLst>
                <a:path w="7696" h="268223" extrusionOk="0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3243165" y="-1069494"/>
              <a:ext cx="92471" cy="242739"/>
            </a:xfrm>
            <a:custGeom>
              <a:avLst/>
              <a:gdLst/>
              <a:ahLst/>
              <a:cxnLst/>
              <a:rect l="l" t="t" r="r" b="b"/>
              <a:pathLst>
                <a:path w="92471" h="242739" extrusionOk="0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3793437" y="-1351720"/>
              <a:ext cx="48387" cy="58578"/>
            </a:xfrm>
            <a:custGeom>
              <a:avLst/>
              <a:gdLst/>
              <a:ahLst/>
              <a:cxnLst/>
              <a:rect l="l" t="t" r="r" b="b"/>
              <a:pathLst>
                <a:path w="48387" h="58578" extrusionOk="0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3802295" y="-1212655"/>
              <a:ext cx="49053" cy="10858"/>
            </a:xfrm>
            <a:custGeom>
              <a:avLst/>
              <a:gdLst/>
              <a:ahLst/>
              <a:cxnLst/>
              <a:rect l="l" t="t" r="r" b="b"/>
              <a:pathLst>
                <a:path w="49053" h="10858" extrusionOk="0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3794389" y="-1106546"/>
              <a:ext cx="48863" cy="41433"/>
            </a:xfrm>
            <a:custGeom>
              <a:avLst/>
              <a:gdLst/>
              <a:ahLst/>
              <a:cxnLst/>
              <a:rect l="l" t="t" r="r" b="b"/>
              <a:pathLst>
                <a:path w="48863" h="41433" extrusionOk="0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5"/>
          <p:cNvGrpSpPr/>
          <p:nvPr/>
        </p:nvGrpSpPr>
        <p:grpSpPr>
          <a:xfrm>
            <a:off x="9844361" y="639008"/>
            <a:ext cx="757664" cy="739072"/>
            <a:chOff x="2714053" y="3696339"/>
            <a:chExt cx="757664" cy="739072"/>
          </a:xfrm>
        </p:grpSpPr>
        <p:sp>
          <p:nvSpPr>
            <p:cNvPr id="176" name="Google Shape;176;p5"/>
            <p:cNvSpPr/>
            <p:nvPr/>
          </p:nvSpPr>
          <p:spPr>
            <a:xfrm>
              <a:off x="2764821" y="3749611"/>
              <a:ext cx="656844" cy="658272"/>
            </a:xfrm>
            <a:custGeom>
              <a:avLst/>
              <a:gdLst/>
              <a:ahLst/>
              <a:cxnLst/>
              <a:rect l="l" t="t" r="r" b="b"/>
              <a:pathLst>
                <a:path w="656844" h="658272" extrusionOk="0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209924" y="3793140"/>
              <a:ext cx="168783" cy="169544"/>
            </a:xfrm>
            <a:custGeom>
              <a:avLst/>
              <a:gdLst/>
              <a:ahLst/>
              <a:cxnLst/>
              <a:rect l="l" t="t" r="r" b="b"/>
              <a:pathLst>
                <a:path w="168783" h="169544" extrusionOk="0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817303" y="3835526"/>
              <a:ext cx="427100" cy="432720"/>
            </a:xfrm>
            <a:custGeom>
              <a:avLst/>
              <a:gdLst/>
              <a:ahLst/>
              <a:cxnLst/>
              <a:rect l="l" t="t" r="r" b="b"/>
              <a:pathLst>
                <a:path w="427100" h="432720" extrusionOk="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898933" y="3900677"/>
              <a:ext cx="418433" cy="438054"/>
            </a:xfrm>
            <a:custGeom>
              <a:avLst/>
              <a:gdLst/>
              <a:ahLst/>
              <a:cxnLst/>
              <a:rect l="l" t="t" r="r" b="b"/>
              <a:pathLst>
                <a:path w="418433" h="438054" extrusionOk="0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232975" y="3696339"/>
              <a:ext cx="238742" cy="223959"/>
            </a:xfrm>
            <a:custGeom>
              <a:avLst/>
              <a:gdLst/>
              <a:ahLst/>
              <a:cxnLst/>
              <a:rect l="l" t="t" r="r" b="b"/>
              <a:pathLst>
                <a:path w="238742" h="223959" extrusionOk="0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714053" y="4208621"/>
              <a:ext cx="240982" cy="226790"/>
            </a:xfrm>
            <a:custGeom>
              <a:avLst/>
              <a:gdLst/>
              <a:ahLst/>
              <a:cxnLst/>
              <a:rect l="l" t="t" r="r" b="b"/>
              <a:pathLst>
                <a:path w="240982" h="226790" extrusionOk="0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719577" y="4345971"/>
              <a:ext cx="107822" cy="89439"/>
            </a:xfrm>
            <a:custGeom>
              <a:avLst/>
              <a:gdLst/>
              <a:ahLst/>
              <a:cxnLst/>
              <a:rect l="l" t="t" r="r" b="b"/>
              <a:pathLst>
                <a:path w="107822" h="89439" extrusionOk="0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5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>
            <a:spLocks noGrp="1"/>
          </p:cNvSpPr>
          <p:nvPr>
            <p:ph type="title"/>
          </p:nvPr>
        </p:nvSpPr>
        <p:spPr>
          <a:xfrm>
            <a:off x="2451438" y="2012900"/>
            <a:ext cx="73893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6" name="Google Shape;186;p6"/>
          <p:cNvSpPr txBox="1">
            <a:spLocks noGrp="1"/>
          </p:cNvSpPr>
          <p:nvPr>
            <p:ph type="body" idx="1"/>
          </p:nvPr>
        </p:nvSpPr>
        <p:spPr>
          <a:xfrm>
            <a:off x="2451438" y="409655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>
            <a:off x="6134513" y="243975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10143496" y="5301879"/>
            <a:ext cx="9450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10492238" y="1005038"/>
            <a:ext cx="7314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 rot="-2064314">
            <a:off x="1150852" y="735842"/>
            <a:ext cx="615268" cy="825175"/>
          </a:xfrm>
          <a:custGeom>
            <a:avLst/>
            <a:gdLst/>
            <a:ahLst/>
            <a:cxnLst/>
            <a:rect l="l" t="t" r="r" b="b"/>
            <a:pathLst>
              <a:path w="615314" h="825237" extrusionOk="0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6"/>
          <p:cNvGrpSpPr/>
          <p:nvPr/>
        </p:nvGrpSpPr>
        <p:grpSpPr>
          <a:xfrm rot="9627747">
            <a:off x="7191034" y="5535176"/>
            <a:ext cx="2295466" cy="966819"/>
            <a:chOff x="4590347" y="1490179"/>
            <a:chExt cx="1314037" cy="558745"/>
          </a:xfrm>
        </p:grpSpPr>
        <p:sp>
          <p:nvSpPr>
            <p:cNvPr id="192" name="Google Shape;192;p6"/>
            <p:cNvSpPr/>
            <p:nvPr/>
          </p:nvSpPr>
          <p:spPr>
            <a:xfrm>
              <a:off x="4590347" y="1490179"/>
              <a:ext cx="1314037" cy="558745"/>
            </a:xfrm>
            <a:custGeom>
              <a:avLst/>
              <a:gdLst/>
              <a:ahLst/>
              <a:cxnLst/>
              <a:rect l="l" t="t" r="r" b="b"/>
              <a:pathLst>
                <a:path w="1314037" h="558745" extrusionOk="0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590347" y="1552973"/>
              <a:ext cx="115830" cy="139490"/>
            </a:xfrm>
            <a:custGeom>
              <a:avLst/>
              <a:gdLst/>
              <a:ahLst/>
              <a:cxnLst/>
              <a:rect l="l" t="t" r="r" b="b"/>
              <a:pathLst>
                <a:path w="115830" h="139490" extrusionOk="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6"/>
          <p:cNvSpPr/>
          <p:nvPr/>
        </p:nvSpPr>
        <p:spPr>
          <a:xfrm rot="2085787">
            <a:off x="1783165" y="5387897"/>
            <a:ext cx="513724" cy="677202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6"/>
          <p:cNvGrpSpPr/>
          <p:nvPr/>
        </p:nvGrpSpPr>
        <p:grpSpPr>
          <a:xfrm>
            <a:off x="792107" y="4395297"/>
            <a:ext cx="687238" cy="651187"/>
            <a:chOff x="1759452" y="6189595"/>
            <a:chExt cx="687238" cy="651187"/>
          </a:xfrm>
        </p:grpSpPr>
        <p:sp>
          <p:nvSpPr>
            <p:cNvPr id="196" name="Google Shape;196;p6"/>
            <p:cNvSpPr/>
            <p:nvPr/>
          </p:nvSpPr>
          <p:spPr>
            <a:xfrm>
              <a:off x="1760666" y="6189595"/>
              <a:ext cx="516747" cy="588290"/>
            </a:xfrm>
            <a:custGeom>
              <a:avLst/>
              <a:gdLst/>
              <a:ahLst/>
              <a:cxnLst/>
              <a:rect l="l" t="t" r="r" b="b"/>
              <a:pathLst>
                <a:path w="516747" h="588290" extrusionOk="0">
                  <a:moveTo>
                    <a:pt x="354232" y="584780"/>
                  </a:moveTo>
                  <a:cubicBezTo>
                    <a:pt x="290667" y="595163"/>
                    <a:pt x="224771" y="581672"/>
                    <a:pt x="165938" y="555399"/>
                  </a:cubicBezTo>
                  <a:cubicBezTo>
                    <a:pt x="144961" y="546005"/>
                    <a:pt x="124620" y="534987"/>
                    <a:pt x="106680" y="520650"/>
                  </a:cubicBezTo>
                  <a:cubicBezTo>
                    <a:pt x="80407" y="499673"/>
                    <a:pt x="59925" y="472199"/>
                    <a:pt x="43680" y="442747"/>
                  </a:cubicBezTo>
                  <a:cubicBezTo>
                    <a:pt x="3846" y="370565"/>
                    <a:pt x="-11269" y="283622"/>
                    <a:pt x="8931" y="203600"/>
                  </a:cubicBezTo>
                  <a:cubicBezTo>
                    <a:pt x="29131" y="123649"/>
                    <a:pt x="86269" y="52314"/>
                    <a:pt x="162759" y="21450"/>
                  </a:cubicBezTo>
                  <a:cubicBezTo>
                    <a:pt x="207749" y="3298"/>
                    <a:pt x="257260" y="-798"/>
                    <a:pt x="305781" y="120"/>
                  </a:cubicBezTo>
                  <a:cubicBezTo>
                    <a:pt x="323862" y="473"/>
                    <a:pt x="342084" y="1462"/>
                    <a:pt x="359671" y="5558"/>
                  </a:cubicBezTo>
                  <a:cubicBezTo>
                    <a:pt x="385733" y="11562"/>
                    <a:pt x="409887" y="24063"/>
                    <a:pt x="432135" y="38824"/>
                  </a:cubicBezTo>
                  <a:cubicBezTo>
                    <a:pt x="470840" y="64533"/>
                    <a:pt x="506083" y="100059"/>
                    <a:pt x="516748" y="145261"/>
                  </a:cubicBezTo>
                  <a:lnTo>
                    <a:pt x="424225" y="191522"/>
                  </a:lnTo>
                  <a:cubicBezTo>
                    <a:pt x="404025" y="201622"/>
                    <a:pt x="383826" y="211722"/>
                    <a:pt x="364685" y="223658"/>
                  </a:cubicBezTo>
                  <a:cubicBezTo>
                    <a:pt x="353032" y="230933"/>
                    <a:pt x="341872" y="238843"/>
                    <a:pt x="330148" y="246047"/>
                  </a:cubicBezTo>
                  <a:cubicBezTo>
                    <a:pt x="294269" y="268013"/>
                    <a:pt x="254293" y="282421"/>
                    <a:pt x="214671" y="296617"/>
                  </a:cubicBezTo>
                  <a:cubicBezTo>
                    <a:pt x="267854" y="388010"/>
                    <a:pt x="321390" y="480250"/>
                    <a:pt x="354374" y="58478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759452" y="6461846"/>
              <a:ext cx="357847" cy="378936"/>
            </a:xfrm>
            <a:custGeom>
              <a:avLst/>
              <a:gdLst/>
              <a:ahLst/>
              <a:cxnLst/>
              <a:rect l="l" t="t" r="r" b="b"/>
              <a:pathLst>
                <a:path w="357847" h="378936" extrusionOk="0">
                  <a:moveTo>
                    <a:pt x="1175" y="0"/>
                  </a:moveTo>
                  <a:cubicBezTo>
                    <a:pt x="-4404" y="74937"/>
                    <a:pt x="11487" y="170144"/>
                    <a:pt x="15301" y="188013"/>
                  </a:cubicBezTo>
                  <a:cubicBezTo>
                    <a:pt x="21869" y="218877"/>
                    <a:pt x="45671" y="261395"/>
                    <a:pt x="69755" y="281877"/>
                  </a:cubicBezTo>
                  <a:cubicBezTo>
                    <a:pt x="154509" y="354130"/>
                    <a:pt x="246679" y="384854"/>
                    <a:pt x="357848" y="378002"/>
                  </a:cubicBezTo>
                  <a:lnTo>
                    <a:pt x="353893" y="31415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2016302" y="6339164"/>
              <a:ext cx="262595" cy="207081"/>
            </a:xfrm>
            <a:custGeom>
              <a:avLst/>
              <a:gdLst/>
              <a:ahLst/>
              <a:cxnLst/>
              <a:rect l="l" t="t" r="r" b="b"/>
              <a:pathLst>
                <a:path w="262595" h="207081" extrusionOk="0">
                  <a:moveTo>
                    <a:pt x="259629" y="0"/>
                  </a:moveTo>
                  <a:lnTo>
                    <a:pt x="262596" y="77621"/>
                  </a:lnTo>
                  <a:cubicBezTo>
                    <a:pt x="175935" y="122540"/>
                    <a:pt x="88356" y="165694"/>
                    <a:pt x="0" y="20708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2144068" y="6377516"/>
              <a:ext cx="291415" cy="351869"/>
            </a:xfrm>
            <a:custGeom>
              <a:avLst/>
              <a:gdLst/>
              <a:ahLst/>
              <a:cxnLst/>
              <a:rect l="l" t="t" r="r" b="b"/>
              <a:pathLst>
                <a:path w="291415" h="351869" extrusionOk="0">
                  <a:moveTo>
                    <a:pt x="0" y="145494"/>
                  </a:moveTo>
                  <a:lnTo>
                    <a:pt x="237381" y="0"/>
                  </a:lnTo>
                  <a:cubicBezTo>
                    <a:pt x="278628" y="51488"/>
                    <a:pt x="297839" y="119998"/>
                    <a:pt x="289505" y="185470"/>
                  </a:cubicBezTo>
                  <a:cubicBezTo>
                    <a:pt x="281171" y="250942"/>
                    <a:pt x="245292" y="312389"/>
                    <a:pt x="192462" y="351870"/>
                  </a:cubicBezTo>
                  <a:cubicBezTo>
                    <a:pt x="130803" y="281736"/>
                    <a:pt x="68015" y="212591"/>
                    <a:pt x="71" y="14549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2144447" y="6528166"/>
              <a:ext cx="191629" cy="275803"/>
            </a:xfrm>
            <a:custGeom>
              <a:avLst/>
              <a:gdLst/>
              <a:ahLst/>
              <a:cxnLst/>
              <a:rect l="l" t="t" r="r" b="b"/>
              <a:pathLst>
                <a:path w="191629" h="275803" extrusionOk="0">
                  <a:moveTo>
                    <a:pt x="822" y="0"/>
                  </a:moveTo>
                  <a:cubicBezTo>
                    <a:pt x="-2004" y="22248"/>
                    <a:pt x="3364" y="66532"/>
                    <a:pt x="3364" y="66532"/>
                  </a:cubicBezTo>
                  <a:cubicBezTo>
                    <a:pt x="3364" y="66532"/>
                    <a:pt x="11345" y="84330"/>
                    <a:pt x="17419" y="91887"/>
                  </a:cubicBezTo>
                  <a:cubicBezTo>
                    <a:pt x="121808" y="220078"/>
                    <a:pt x="116652" y="193804"/>
                    <a:pt x="183396" y="275803"/>
                  </a:cubicBezTo>
                  <a:cubicBezTo>
                    <a:pt x="191376" y="252637"/>
                    <a:pt x="193637" y="227494"/>
                    <a:pt x="189823" y="20326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331657" y="6455772"/>
              <a:ext cx="115033" cy="343253"/>
            </a:xfrm>
            <a:custGeom>
              <a:avLst/>
              <a:gdLst/>
              <a:ahLst/>
              <a:cxnLst/>
              <a:rect l="l" t="t" r="r" b="b"/>
              <a:pathLst>
                <a:path w="115033" h="343253" extrusionOk="0">
                  <a:moveTo>
                    <a:pt x="0" y="343253"/>
                  </a:moveTo>
                  <a:cubicBezTo>
                    <a:pt x="29099" y="339298"/>
                    <a:pt x="52194" y="316626"/>
                    <a:pt x="68651" y="292260"/>
                  </a:cubicBezTo>
                  <a:cubicBezTo>
                    <a:pt x="125365" y="208283"/>
                    <a:pt x="125859" y="95843"/>
                    <a:pt x="92806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6"/>
          <p:cNvGrpSpPr/>
          <p:nvPr/>
        </p:nvGrpSpPr>
        <p:grpSpPr>
          <a:xfrm>
            <a:off x="10609751" y="1052466"/>
            <a:ext cx="537539" cy="527370"/>
            <a:chOff x="3769213" y="6330241"/>
            <a:chExt cx="537539" cy="527370"/>
          </a:xfrm>
        </p:grpSpPr>
        <p:sp>
          <p:nvSpPr>
            <p:cNvPr id="203" name="Google Shape;203;p6"/>
            <p:cNvSpPr/>
            <p:nvPr/>
          </p:nvSpPr>
          <p:spPr>
            <a:xfrm>
              <a:off x="3769213" y="6330241"/>
              <a:ext cx="537539" cy="527370"/>
            </a:xfrm>
            <a:custGeom>
              <a:avLst/>
              <a:gdLst/>
              <a:ahLst/>
              <a:cxnLst/>
              <a:rect l="l" t="t" r="r" b="b"/>
              <a:pathLst>
                <a:path w="537539" h="527370" extrusionOk="0">
                  <a:moveTo>
                    <a:pt x="32570" y="392505"/>
                  </a:moveTo>
                  <a:cubicBezTo>
                    <a:pt x="-11502" y="311777"/>
                    <a:pt x="-11079" y="208095"/>
                    <a:pt x="35253" y="128638"/>
                  </a:cubicBezTo>
                  <a:cubicBezTo>
                    <a:pt x="81586" y="49181"/>
                    <a:pt x="172625" y="-2519"/>
                    <a:pt x="264583" y="95"/>
                  </a:cubicBezTo>
                  <a:cubicBezTo>
                    <a:pt x="294247" y="942"/>
                    <a:pt x="323558" y="7017"/>
                    <a:pt x="352233" y="14644"/>
                  </a:cubicBezTo>
                  <a:cubicBezTo>
                    <a:pt x="376458" y="21071"/>
                    <a:pt x="400754" y="28840"/>
                    <a:pt x="421519" y="42895"/>
                  </a:cubicBezTo>
                  <a:cubicBezTo>
                    <a:pt x="441789" y="56668"/>
                    <a:pt x="457752" y="75879"/>
                    <a:pt x="472019" y="95796"/>
                  </a:cubicBezTo>
                  <a:cubicBezTo>
                    <a:pt x="505355" y="142269"/>
                    <a:pt x="531699" y="195594"/>
                    <a:pt x="536714" y="252591"/>
                  </a:cubicBezTo>
                  <a:cubicBezTo>
                    <a:pt x="541729" y="310364"/>
                    <a:pt x="523718" y="369763"/>
                    <a:pt x="487486" y="414965"/>
                  </a:cubicBezTo>
                  <a:cubicBezTo>
                    <a:pt x="463755" y="444629"/>
                    <a:pt x="432961" y="467866"/>
                    <a:pt x="400896" y="488207"/>
                  </a:cubicBezTo>
                  <a:cubicBezTo>
                    <a:pt x="381826" y="500284"/>
                    <a:pt x="361980" y="511585"/>
                    <a:pt x="340438" y="518365"/>
                  </a:cubicBezTo>
                  <a:cubicBezTo>
                    <a:pt x="324264" y="523450"/>
                    <a:pt x="307384" y="525993"/>
                    <a:pt x="290504" y="526911"/>
                  </a:cubicBezTo>
                  <a:cubicBezTo>
                    <a:pt x="191342" y="532561"/>
                    <a:pt x="83846" y="486017"/>
                    <a:pt x="32711" y="39236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028385" y="6383872"/>
              <a:ext cx="2445" cy="64381"/>
            </a:xfrm>
            <a:custGeom>
              <a:avLst/>
              <a:gdLst/>
              <a:ahLst/>
              <a:cxnLst/>
              <a:rect l="l" t="t" r="r" b="b"/>
              <a:pathLst>
                <a:path w="2445" h="64381" extrusionOk="0">
                  <a:moveTo>
                    <a:pt x="186" y="0"/>
                  </a:moveTo>
                  <a:cubicBezTo>
                    <a:pt x="327" y="18999"/>
                    <a:pt x="-874" y="38634"/>
                    <a:pt x="1457" y="57562"/>
                  </a:cubicBezTo>
                  <a:cubicBezTo>
                    <a:pt x="1739" y="60105"/>
                    <a:pt x="2022" y="69075"/>
                    <a:pt x="2446" y="6123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197301" y="6593497"/>
              <a:ext cx="57561" cy="2048"/>
            </a:xfrm>
            <a:custGeom>
              <a:avLst/>
              <a:gdLst/>
              <a:ahLst/>
              <a:cxnLst/>
              <a:rect l="l" t="t" r="r" b="b"/>
              <a:pathLst>
                <a:path w="57561" h="2048" extrusionOk="0">
                  <a:moveTo>
                    <a:pt x="0" y="0"/>
                  </a:moveTo>
                  <a:lnTo>
                    <a:pt x="57562" y="204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029206" y="6762510"/>
              <a:ext cx="1391" cy="49298"/>
            </a:xfrm>
            <a:custGeom>
              <a:avLst/>
              <a:gdLst/>
              <a:ahLst/>
              <a:cxnLst/>
              <a:rect l="l" t="t" r="r" b="b"/>
              <a:pathLst>
                <a:path w="1391" h="49298" extrusionOk="0">
                  <a:moveTo>
                    <a:pt x="0" y="0"/>
                  </a:moveTo>
                  <a:cubicBezTo>
                    <a:pt x="1201" y="16386"/>
                    <a:pt x="1625" y="32842"/>
                    <a:pt x="1271" y="49299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806021" y="6603799"/>
              <a:ext cx="67371" cy="4953"/>
            </a:xfrm>
            <a:custGeom>
              <a:avLst/>
              <a:gdLst/>
              <a:ahLst/>
              <a:cxnLst/>
              <a:rect l="l" t="t" r="r" b="b"/>
              <a:pathLst>
                <a:path w="67371" h="4953" extrusionOk="0">
                  <a:moveTo>
                    <a:pt x="0" y="4953"/>
                  </a:moveTo>
                  <a:cubicBezTo>
                    <a:pt x="20624" y="2764"/>
                    <a:pt x="41247" y="1139"/>
                    <a:pt x="61870" y="9"/>
                  </a:cubicBezTo>
                  <a:cubicBezTo>
                    <a:pt x="64484" y="-132"/>
                    <a:pt x="68298" y="1351"/>
                    <a:pt x="67168" y="368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004640" y="6598359"/>
              <a:ext cx="60296" cy="53656"/>
            </a:xfrm>
            <a:custGeom>
              <a:avLst/>
              <a:gdLst/>
              <a:ahLst/>
              <a:cxnLst/>
              <a:rect l="l" t="t" r="r" b="b"/>
              <a:pathLst>
                <a:path w="60296" h="53656" extrusionOk="0">
                  <a:moveTo>
                    <a:pt x="24213" y="1211"/>
                  </a:moveTo>
                  <a:cubicBezTo>
                    <a:pt x="16373" y="-1048"/>
                    <a:pt x="7686" y="3754"/>
                    <a:pt x="3519" y="10746"/>
                  </a:cubicBezTo>
                  <a:cubicBezTo>
                    <a:pt x="-1425" y="19080"/>
                    <a:pt x="-1002" y="30028"/>
                    <a:pt x="3801" y="38432"/>
                  </a:cubicBezTo>
                  <a:cubicBezTo>
                    <a:pt x="8674" y="46908"/>
                    <a:pt x="17785" y="52699"/>
                    <a:pt x="27461" y="53547"/>
                  </a:cubicBezTo>
                  <a:cubicBezTo>
                    <a:pt x="37138" y="54394"/>
                    <a:pt x="47167" y="50298"/>
                    <a:pt x="53453" y="42811"/>
                  </a:cubicBezTo>
                  <a:cubicBezTo>
                    <a:pt x="60092" y="34901"/>
                    <a:pt x="62281" y="23248"/>
                    <a:pt x="58326" y="13642"/>
                  </a:cubicBezTo>
                  <a:cubicBezTo>
                    <a:pt x="54371" y="4037"/>
                    <a:pt x="44342" y="-2814"/>
                    <a:pt x="24213" y="114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057599" y="6505635"/>
              <a:ext cx="91534" cy="95560"/>
            </a:xfrm>
            <a:custGeom>
              <a:avLst/>
              <a:gdLst/>
              <a:ahLst/>
              <a:cxnLst/>
              <a:rect l="l" t="t" r="r" b="b"/>
              <a:pathLst>
                <a:path w="91534" h="95560" extrusionOk="0">
                  <a:moveTo>
                    <a:pt x="0" y="95560"/>
                  </a:moveTo>
                  <a:lnTo>
                    <a:pt x="9153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3961827" y="6533816"/>
              <a:ext cx="51064" cy="65331"/>
            </a:xfrm>
            <a:custGeom>
              <a:avLst/>
              <a:gdLst/>
              <a:ahLst/>
              <a:cxnLst/>
              <a:rect l="l" t="t" r="r" b="b"/>
              <a:pathLst>
                <a:path w="51064" h="65331" extrusionOk="0">
                  <a:moveTo>
                    <a:pt x="51064" y="65331"/>
                  </a:moveTo>
                  <a:cubicBezTo>
                    <a:pt x="33125" y="44284"/>
                    <a:pt x="16103" y="22460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118621" y="6503658"/>
              <a:ext cx="33678" cy="35455"/>
            </a:xfrm>
            <a:custGeom>
              <a:avLst/>
              <a:gdLst/>
              <a:ahLst/>
              <a:cxnLst/>
              <a:rect l="l" t="t" r="r" b="b"/>
              <a:pathLst>
                <a:path w="33678" h="35455" extrusionOk="0">
                  <a:moveTo>
                    <a:pt x="0" y="10524"/>
                  </a:moveTo>
                  <a:lnTo>
                    <a:pt x="33548" y="0"/>
                  </a:lnTo>
                  <a:cubicBezTo>
                    <a:pt x="34184" y="12007"/>
                    <a:pt x="32489" y="24084"/>
                    <a:pt x="28604" y="3545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3960693" y="6527514"/>
              <a:ext cx="26135" cy="29891"/>
            </a:xfrm>
            <a:custGeom>
              <a:avLst/>
              <a:gdLst/>
              <a:ahLst/>
              <a:cxnLst/>
              <a:rect l="l" t="t" r="r" b="b"/>
              <a:pathLst>
                <a:path w="26135" h="29891" extrusionOk="0">
                  <a:moveTo>
                    <a:pt x="2970" y="29891"/>
                  </a:moveTo>
                  <a:cubicBezTo>
                    <a:pt x="922" y="20145"/>
                    <a:pt x="-67" y="10186"/>
                    <a:pt x="4" y="298"/>
                  </a:cubicBezTo>
                  <a:cubicBezTo>
                    <a:pt x="215" y="1569"/>
                    <a:pt x="922" y="1075"/>
                    <a:pt x="1133" y="2346"/>
                  </a:cubicBezTo>
                  <a:cubicBezTo>
                    <a:pt x="1133" y="1782"/>
                    <a:pt x="639" y="-196"/>
                    <a:pt x="1133" y="16"/>
                  </a:cubicBezTo>
                  <a:cubicBezTo>
                    <a:pt x="17872" y="6867"/>
                    <a:pt x="18226" y="7149"/>
                    <a:pt x="26136" y="983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6"/>
          <p:cNvSpPr/>
          <p:nvPr/>
        </p:nvSpPr>
        <p:spPr>
          <a:xfrm rot="9520326">
            <a:off x="7924615" y="408123"/>
            <a:ext cx="1007564" cy="627897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6"/>
          <p:cNvGrpSpPr/>
          <p:nvPr/>
        </p:nvGrpSpPr>
        <p:grpSpPr>
          <a:xfrm rot="-4452001">
            <a:off x="3795180" y="5250259"/>
            <a:ext cx="372275" cy="1536667"/>
            <a:chOff x="2748074" y="4303871"/>
            <a:chExt cx="377938" cy="1362206"/>
          </a:xfrm>
        </p:grpSpPr>
        <p:sp>
          <p:nvSpPr>
            <p:cNvPr id="215" name="Google Shape;215;p6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6"/>
          <p:cNvGrpSpPr/>
          <p:nvPr/>
        </p:nvGrpSpPr>
        <p:grpSpPr>
          <a:xfrm>
            <a:off x="6204737" y="208512"/>
            <a:ext cx="714761" cy="797669"/>
            <a:chOff x="5932213" y="4153080"/>
            <a:chExt cx="714761" cy="797669"/>
          </a:xfrm>
        </p:grpSpPr>
        <p:sp>
          <p:nvSpPr>
            <p:cNvPr id="218" name="Google Shape;218;p6"/>
            <p:cNvSpPr/>
            <p:nvPr/>
          </p:nvSpPr>
          <p:spPr>
            <a:xfrm>
              <a:off x="6140446" y="4442969"/>
              <a:ext cx="302911" cy="462703"/>
            </a:xfrm>
            <a:custGeom>
              <a:avLst/>
              <a:gdLst/>
              <a:ahLst/>
              <a:cxnLst/>
              <a:rect l="l" t="t" r="r" b="b"/>
              <a:pathLst>
                <a:path w="302911" h="462703" extrusionOk="0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6204765" y="4536238"/>
              <a:ext cx="162465" cy="244655"/>
            </a:xfrm>
            <a:custGeom>
              <a:avLst/>
              <a:gdLst/>
              <a:ahLst/>
              <a:cxnLst/>
              <a:rect l="l" t="t" r="r" b="b"/>
              <a:pathLst>
                <a:path w="162465" h="244655" extrusionOk="0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6237962" y="4782446"/>
              <a:ext cx="141256" cy="5934"/>
            </a:xfrm>
            <a:custGeom>
              <a:avLst/>
              <a:gdLst/>
              <a:ahLst/>
              <a:cxnLst/>
              <a:rect l="l" t="t" r="r" b="b"/>
              <a:pathLst>
                <a:path w="141256" h="5934" extrusionOk="0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6244177" y="4807380"/>
              <a:ext cx="130662" cy="5156"/>
            </a:xfrm>
            <a:custGeom>
              <a:avLst/>
              <a:gdLst/>
              <a:ahLst/>
              <a:cxnLst/>
              <a:rect l="l" t="t" r="r" b="b"/>
              <a:pathLst>
                <a:path w="130662" h="5156" extrusionOk="0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6269109" y="4834857"/>
              <a:ext cx="109968" cy="3740"/>
            </a:xfrm>
            <a:custGeom>
              <a:avLst/>
              <a:gdLst/>
              <a:ahLst/>
              <a:cxnLst/>
              <a:rect l="l" t="t" r="r" b="b"/>
              <a:pathLst>
                <a:path w="109968" h="3740" extrusionOk="0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6252511" y="4861622"/>
              <a:ext cx="113217" cy="4750"/>
            </a:xfrm>
            <a:custGeom>
              <a:avLst/>
              <a:gdLst/>
              <a:ahLst/>
              <a:cxnLst/>
              <a:rect l="l" t="t" r="r" b="b"/>
              <a:pathLst>
                <a:path w="113217" h="4750" extrusionOk="0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6283023" y="4900609"/>
              <a:ext cx="82633" cy="50140"/>
            </a:xfrm>
            <a:custGeom>
              <a:avLst/>
              <a:gdLst/>
              <a:ahLst/>
              <a:cxnLst/>
              <a:rect l="l" t="t" r="r" b="b"/>
              <a:pathLst>
                <a:path w="82633" h="50140" extrusionOk="0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981441" y="4729830"/>
              <a:ext cx="80868" cy="47956"/>
            </a:xfrm>
            <a:custGeom>
              <a:avLst/>
              <a:gdLst/>
              <a:ahLst/>
              <a:cxnLst/>
              <a:rect l="l" t="t" r="r" b="b"/>
              <a:pathLst>
                <a:path w="80868" h="47956" extrusionOk="0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932213" y="4591823"/>
              <a:ext cx="84330" cy="7486"/>
            </a:xfrm>
            <a:custGeom>
              <a:avLst/>
              <a:gdLst/>
              <a:ahLst/>
              <a:cxnLst/>
              <a:rect l="l" t="t" r="r" b="b"/>
              <a:pathLst>
                <a:path w="84330" h="7486" extrusionOk="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979110" y="4302529"/>
              <a:ext cx="85954" cy="51629"/>
            </a:xfrm>
            <a:custGeom>
              <a:avLst/>
              <a:gdLst/>
              <a:ahLst/>
              <a:cxnLst/>
              <a:rect l="l" t="t" r="r" b="b"/>
              <a:pathLst>
                <a:path w="85954" h="51629" extrusionOk="0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6260182" y="4153080"/>
              <a:ext cx="7019" cy="103187"/>
            </a:xfrm>
            <a:custGeom>
              <a:avLst/>
              <a:gdLst/>
              <a:ahLst/>
              <a:cxnLst/>
              <a:rect l="l" t="t" r="r" b="b"/>
              <a:pathLst>
                <a:path w="7019" h="103187" extrusionOk="0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450059" y="4228511"/>
              <a:ext cx="68368" cy="90969"/>
            </a:xfrm>
            <a:custGeom>
              <a:avLst/>
              <a:gdLst/>
              <a:ahLst/>
              <a:cxnLst/>
              <a:rect l="l" t="t" r="r" b="b"/>
              <a:pathLst>
                <a:path w="68368" h="90969" extrusionOk="0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532270" y="4394417"/>
              <a:ext cx="102340" cy="33195"/>
            </a:xfrm>
            <a:custGeom>
              <a:avLst/>
              <a:gdLst/>
              <a:ahLst/>
              <a:cxnLst/>
              <a:rect l="l" t="t" r="r" b="b"/>
              <a:pathLst>
                <a:path w="102340" h="33195" extrusionOk="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565395" y="4557475"/>
              <a:ext cx="81579" cy="4259"/>
            </a:xfrm>
            <a:custGeom>
              <a:avLst/>
              <a:gdLst/>
              <a:ahLst/>
              <a:cxnLst/>
              <a:rect l="l" t="t" r="r" b="b"/>
              <a:pathLst>
                <a:path w="81579" h="4259" extrusionOk="0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548585" y="4692892"/>
              <a:ext cx="97325" cy="45272"/>
            </a:xfrm>
            <a:custGeom>
              <a:avLst/>
              <a:gdLst/>
              <a:ahLst/>
              <a:cxnLst/>
              <a:rect l="l" t="t" r="r" b="b"/>
              <a:pathLst>
                <a:path w="97325" h="45272" extrusionOk="0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6"/>
          <p:cNvGrpSpPr/>
          <p:nvPr/>
        </p:nvGrpSpPr>
        <p:grpSpPr>
          <a:xfrm>
            <a:off x="10269082" y="5376643"/>
            <a:ext cx="718538" cy="497904"/>
            <a:chOff x="9711053" y="4291818"/>
            <a:chExt cx="718538" cy="497904"/>
          </a:xfrm>
        </p:grpSpPr>
        <p:sp>
          <p:nvSpPr>
            <p:cNvPr id="234" name="Google Shape;234;p6"/>
            <p:cNvSpPr/>
            <p:nvPr/>
          </p:nvSpPr>
          <p:spPr>
            <a:xfrm>
              <a:off x="9711053" y="4291818"/>
              <a:ext cx="718538" cy="497904"/>
            </a:xfrm>
            <a:custGeom>
              <a:avLst/>
              <a:gdLst/>
              <a:ahLst/>
              <a:cxnLst/>
              <a:rect l="l" t="t" r="r" b="b"/>
              <a:pathLst>
                <a:path w="718538" h="497904" extrusionOk="0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9859283" y="4392752"/>
              <a:ext cx="426806" cy="10987"/>
            </a:xfrm>
            <a:custGeom>
              <a:avLst/>
              <a:gdLst/>
              <a:ahLst/>
              <a:cxnLst/>
              <a:rect l="l" t="t" r="r" b="b"/>
              <a:pathLst>
                <a:path w="426806" h="10987" extrusionOk="0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9859283" y="4441526"/>
              <a:ext cx="441991" cy="20129"/>
            </a:xfrm>
            <a:custGeom>
              <a:avLst/>
              <a:gdLst/>
              <a:ahLst/>
              <a:cxnLst/>
              <a:rect l="l" t="t" r="r" b="b"/>
              <a:pathLst>
                <a:path w="441991" h="20129" extrusionOk="0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9861119" y="4501701"/>
              <a:ext cx="440861" cy="18433"/>
            </a:xfrm>
            <a:custGeom>
              <a:avLst/>
              <a:gdLst/>
              <a:ahLst/>
              <a:cxnLst/>
              <a:rect l="l" t="t" r="r" b="b"/>
              <a:pathLst>
                <a:path w="440861" h="18433" extrusionOk="0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9861966" y="4555943"/>
              <a:ext cx="447076" cy="24932"/>
            </a:xfrm>
            <a:custGeom>
              <a:avLst/>
              <a:gdLst/>
              <a:ahLst/>
              <a:cxnLst/>
              <a:rect l="l" t="t" r="r" b="b"/>
              <a:pathLst>
                <a:path w="447076" h="24932" extrusionOk="0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6"/>
          <p:cNvGrpSpPr/>
          <p:nvPr/>
        </p:nvGrpSpPr>
        <p:grpSpPr>
          <a:xfrm>
            <a:off x="9320367" y="634202"/>
            <a:ext cx="679947" cy="652506"/>
            <a:chOff x="3896486" y="3679569"/>
            <a:chExt cx="792294" cy="760319"/>
          </a:xfrm>
        </p:grpSpPr>
        <p:sp>
          <p:nvSpPr>
            <p:cNvPr id="240" name="Google Shape;240;p6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6"/>
          <p:cNvSpPr/>
          <p:nvPr/>
        </p:nvSpPr>
        <p:spPr>
          <a:xfrm rot="-9375345">
            <a:off x="10849480" y="4062267"/>
            <a:ext cx="714866" cy="712533"/>
          </a:xfrm>
          <a:custGeom>
            <a:avLst/>
            <a:gdLst/>
            <a:ahLst/>
            <a:cxnLst/>
            <a:rect l="l" t="t" r="r" b="b"/>
            <a:pathLst>
              <a:path w="715141" h="712807" extrusionOk="0">
                <a:moveTo>
                  <a:pt x="2958" y="351568"/>
                </a:moveTo>
                <a:cubicBezTo>
                  <a:pt x="22389" y="312420"/>
                  <a:pt x="43725" y="271272"/>
                  <a:pt x="81253" y="248888"/>
                </a:cubicBezTo>
                <a:cubicBezTo>
                  <a:pt x="118782" y="226504"/>
                  <a:pt x="177170" y="233553"/>
                  <a:pt x="194029" y="273844"/>
                </a:cubicBezTo>
                <a:cubicBezTo>
                  <a:pt x="201554" y="291846"/>
                  <a:pt x="200602" y="314516"/>
                  <a:pt x="215079" y="327470"/>
                </a:cubicBezTo>
                <a:cubicBezTo>
                  <a:pt x="237273" y="347281"/>
                  <a:pt x="271468" y="327088"/>
                  <a:pt x="292804" y="306419"/>
                </a:cubicBezTo>
                <a:cubicBezTo>
                  <a:pt x="315473" y="284512"/>
                  <a:pt x="338714" y="257270"/>
                  <a:pt x="335380" y="225933"/>
                </a:cubicBezTo>
                <a:cubicBezTo>
                  <a:pt x="332618" y="199263"/>
                  <a:pt x="310425" y="177927"/>
                  <a:pt x="285469" y="168212"/>
                </a:cubicBezTo>
                <a:cubicBezTo>
                  <a:pt x="260514" y="158496"/>
                  <a:pt x="233082" y="158210"/>
                  <a:pt x="206316" y="158020"/>
                </a:cubicBezTo>
                <a:cubicBezTo>
                  <a:pt x="238416" y="87821"/>
                  <a:pt x="297471" y="30289"/>
                  <a:pt x="368527" y="0"/>
                </a:cubicBezTo>
                <a:cubicBezTo>
                  <a:pt x="384719" y="31337"/>
                  <a:pt x="405294" y="60293"/>
                  <a:pt x="429582" y="85916"/>
                </a:cubicBezTo>
                <a:cubicBezTo>
                  <a:pt x="444251" y="101441"/>
                  <a:pt x="461301" y="116205"/>
                  <a:pt x="482065" y="121349"/>
                </a:cubicBezTo>
                <a:cubicBezTo>
                  <a:pt x="502830" y="126492"/>
                  <a:pt x="528071" y="118967"/>
                  <a:pt x="537215" y="99631"/>
                </a:cubicBezTo>
                <a:cubicBezTo>
                  <a:pt x="545407" y="82105"/>
                  <a:pt x="538739" y="60960"/>
                  <a:pt x="544073" y="42386"/>
                </a:cubicBezTo>
                <a:cubicBezTo>
                  <a:pt x="552169" y="14288"/>
                  <a:pt x="587221" y="667"/>
                  <a:pt x="615606" y="7906"/>
                </a:cubicBezTo>
                <a:cubicBezTo>
                  <a:pt x="643990" y="15145"/>
                  <a:pt x="665802" y="38005"/>
                  <a:pt x="681900" y="62484"/>
                </a:cubicBezTo>
                <a:cubicBezTo>
                  <a:pt x="699426" y="89059"/>
                  <a:pt x="710094" y="128778"/>
                  <a:pt x="685995" y="149543"/>
                </a:cubicBezTo>
                <a:cubicBezTo>
                  <a:pt x="659707" y="172117"/>
                  <a:pt x="607605" y="156686"/>
                  <a:pt x="593603" y="188404"/>
                </a:cubicBezTo>
                <a:cubicBezTo>
                  <a:pt x="584650" y="208693"/>
                  <a:pt x="600842" y="230505"/>
                  <a:pt x="615796" y="246793"/>
                </a:cubicBezTo>
                <a:lnTo>
                  <a:pt x="715142" y="354235"/>
                </a:lnTo>
                <a:cubicBezTo>
                  <a:pt x="684852" y="359664"/>
                  <a:pt x="667803" y="390906"/>
                  <a:pt x="651991" y="417290"/>
                </a:cubicBezTo>
                <a:cubicBezTo>
                  <a:pt x="636180" y="443675"/>
                  <a:pt x="609510" y="471392"/>
                  <a:pt x="579792" y="463487"/>
                </a:cubicBezTo>
                <a:cubicBezTo>
                  <a:pt x="534262" y="451390"/>
                  <a:pt x="540930" y="375380"/>
                  <a:pt x="499401" y="353187"/>
                </a:cubicBezTo>
                <a:cubicBezTo>
                  <a:pt x="467873" y="336328"/>
                  <a:pt x="430154" y="361283"/>
                  <a:pt x="407199" y="388620"/>
                </a:cubicBezTo>
                <a:cubicBezTo>
                  <a:pt x="390149" y="409004"/>
                  <a:pt x="375290" y="432911"/>
                  <a:pt x="374242" y="459391"/>
                </a:cubicBezTo>
                <a:cubicBezTo>
                  <a:pt x="373195" y="485870"/>
                  <a:pt x="390149" y="514541"/>
                  <a:pt x="416247" y="518636"/>
                </a:cubicBezTo>
                <a:cubicBezTo>
                  <a:pt x="429392" y="520732"/>
                  <a:pt x="443298" y="516636"/>
                  <a:pt x="455967" y="520637"/>
                </a:cubicBezTo>
                <a:cubicBezTo>
                  <a:pt x="474445" y="526447"/>
                  <a:pt x="484161" y="548354"/>
                  <a:pt x="481589" y="567595"/>
                </a:cubicBezTo>
                <a:cubicBezTo>
                  <a:pt x="479017" y="586835"/>
                  <a:pt x="467111" y="603409"/>
                  <a:pt x="453966" y="617696"/>
                </a:cubicBezTo>
                <a:cubicBezTo>
                  <a:pt x="421391" y="653034"/>
                  <a:pt x="379005" y="679133"/>
                  <a:pt x="332809" y="692277"/>
                </a:cubicBezTo>
                <a:cubicBezTo>
                  <a:pt x="320997" y="657416"/>
                  <a:pt x="307758" y="620459"/>
                  <a:pt x="278421" y="598361"/>
                </a:cubicBezTo>
                <a:cubicBezTo>
                  <a:pt x="249084" y="576263"/>
                  <a:pt x="198411" y="578930"/>
                  <a:pt x="183552" y="612553"/>
                </a:cubicBezTo>
                <a:cubicBezTo>
                  <a:pt x="174884" y="632174"/>
                  <a:pt x="180599" y="655796"/>
                  <a:pt x="172027" y="675418"/>
                </a:cubicBezTo>
                <a:cubicBezTo>
                  <a:pt x="164883" y="691705"/>
                  <a:pt x="148881" y="702564"/>
                  <a:pt x="132117" y="708184"/>
                </a:cubicBezTo>
                <a:cubicBezTo>
                  <a:pt x="84873" y="723805"/>
                  <a:pt x="27818" y="698468"/>
                  <a:pt x="7815" y="652939"/>
                </a:cubicBezTo>
                <a:cubicBezTo>
                  <a:pt x="-12187" y="607409"/>
                  <a:pt x="7625" y="548164"/>
                  <a:pt x="51059" y="523970"/>
                </a:cubicBezTo>
                <a:cubicBezTo>
                  <a:pt x="64108" y="516636"/>
                  <a:pt x="79158" y="512064"/>
                  <a:pt x="89540" y="501205"/>
                </a:cubicBezTo>
                <a:cubicBezTo>
                  <a:pt x="108114" y="481870"/>
                  <a:pt x="104685" y="448913"/>
                  <a:pt x="89064" y="427101"/>
                </a:cubicBezTo>
                <a:cubicBezTo>
                  <a:pt x="73443" y="405289"/>
                  <a:pt x="48964" y="391954"/>
                  <a:pt x="2958" y="351472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6"/>
          <p:cNvGrpSpPr/>
          <p:nvPr/>
        </p:nvGrpSpPr>
        <p:grpSpPr>
          <a:xfrm rot="742108">
            <a:off x="2515098" y="469450"/>
            <a:ext cx="741052" cy="743051"/>
            <a:chOff x="7970244" y="-543333"/>
            <a:chExt cx="741045" cy="743044"/>
          </a:xfrm>
        </p:grpSpPr>
        <p:sp>
          <p:nvSpPr>
            <p:cNvPr id="246" name="Google Shape;246;p6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6"/>
          <p:cNvSpPr/>
          <p:nvPr/>
        </p:nvSpPr>
        <p:spPr>
          <a:xfrm rot="-459229">
            <a:off x="5457646" y="5822053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6"/>
          <p:cNvGrpSpPr/>
          <p:nvPr/>
        </p:nvGrpSpPr>
        <p:grpSpPr>
          <a:xfrm rot="-1479810">
            <a:off x="5604410" y="5760243"/>
            <a:ext cx="735272" cy="651165"/>
            <a:chOff x="3116097" y="-1477902"/>
            <a:chExt cx="735251" cy="651147"/>
          </a:xfrm>
        </p:grpSpPr>
        <p:sp>
          <p:nvSpPr>
            <p:cNvPr id="252" name="Google Shape;252;p6"/>
            <p:cNvSpPr/>
            <p:nvPr/>
          </p:nvSpPr>
          <p:spPr>
            <a:xfrm>
              <a:off x="3116097" y="-1477902"/>
              <a:ext cx="612260" cy="559814"/>
            </a:xfrm>
            <a:custGeom>
              <a:avLst/>
              <a:gdLst/>
              <a:ahLst/>
              <a:cxnLst/>
              <a:rect l="l" t="t" r="r" b="b"/>
              <a:pathLst>
                <a:path w="612260" h="559814" extrusionOk="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609033" y="-1465067"/>
              <a:ext cx="4571" cy="532066"/>
            </a:xfrm>
            <a:custGeom>
              <a:avLst/>
              <a:gdLst/>
              <a:ahLst/>
              <a:cxnLst/>
              <a:rect l="l" t="t" r="r" b="b"/>
              <a:pathLst>
                <a:path w="4571" h="532066" extrusionOk="0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3383481" y="-1344004"/>
              <a:ext cx="6393" cy="277177"/>
            </a:xfrm>
            <a:custGeom>
              <a:avLst/>
              <a:gdLst/>
              <a:ahLst/>
              <a:cxnLst/>
              <a:rect l="l" t="t" r="r" b="b"/>
              <a:pathLst>
                <a:path w="6393" h="277177" extrusionOk="0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3292327" y="-1335051"/>
              <a:ext cx="7696" cy="268223"/>
            </a:xfrm>
            <a:custGeom>
              <a:avLst/>
              <a:gdLst/>
              <a:ahLst/>
              <a:cxnLst/>
              <a:rect l="l" t="t" r="r" b="b"/>
              <a:pathLst>
                <a:path w="7696" h="268223" extrusionOk="0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3243165" y="-1069494"/>
              <a:ext cx="92471" cy="242739"/>
            </a:xfrm>
            <a:custGeom>
              <a:avLst/>
              <a:gdLst/>
              <a:ahLst/>
              <a:cxnLst/>
              <a:rect l="l" t="t" r="r" b="b"/>
              <a:pathLst>
                <a:path w="92471" h="242739" extrusionOk="0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3793437" y="-1351720"/>
              <a:ext cx="48387" cy="58578"/>
            </a:xfrm>
            <a:custGeom>
              <a:avLst/>
              <a:gdLst/>
              <a:ahLst/>
              <a:cxnLst/>
              <a:rect l="l" t="t" r="r" b="b"/>
              <a:pathLst>
                <a:path w="48387" h="58578" extrusionOk="0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3802295" y="-1212655"/>
              <a:ext cx="49053" cy="10858"/>
            </a:xfrm>
            <a:custGeom>
              <a:avLst/>
              <a:gdLst/>
              <a:ahLst/>
              <a:cxnLst/>
              <a:rect l="l" t="t" r="r" b="b"/>
              <a:pathLst>
                <a:path w="49053" h="10858" extrusionOk="0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3794389" y="-1106546"/>
              <a:ext cx="48863" cy="41433"/>
            </a:xfrm>
            <a:custGeom>
              <a:avLst/>
              <a:gdLst/>
              <a:ahLst/>
              <a:cxnLst/>
              <a:rect l="l" t="t" r="r" b="b"/>
              <a:pathLst>
                <a:path w="48863" h="41433" extrusionOk="0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6"/>
          <p:cNvGrpSpPr/>
          <p:nvPr/>
        </p:nvGrpSpPr>
        <p:grpSpPr>
          <a:xfrm rot="5029432">
            <a:off x="4334584" y="-214391"/>
            <a:ext cx="361479" cy="1726500"/>
            <a:chOff x="2748074" y="4303871"/>
            <a:chExt cx="377938" cy="1362206"/>
          </a:xfrm>
        </p:grpSpPr>
        <p:sp>
          <p:nvSpPr>
            <p:cNvPr id="261" name="Google Shape;261;p6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6"/>
          <p:cNvGrpSpPr/>
          <p:nvPr/>
        </p:nvGrpSpPr>
        <p:grpSpPr>
          <a:xfrm rot="10252777">
            <a:off x="11194058" y="2151723"/>
            <a:ext cx="377916" cy="1362127"/>
            <a:chOff x="2748074" y="4303871"/>
            <a:chExt cx="377938" cy="1362206"/>
          </a:xfrm>
        </p:grpSpPr>
        <p:sp>
          <p:nvSpPr>
            <p:cNvPr id="264" name="Google Shape;264;p6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-4227851" flipH="1">
            <a:off x="-46310" y="2627722"/>
            <a:ext cx="1905455" cy="802537"/>
            <a:chOff x="4590347" y="1490179"/>
            <a:chExt cx="1314037" cy="558745"/>
          </a:xfrm>
        </p:grpSpPr>
        <p:sp>
          <p:nvSpPr>
            <p:cNvPr id="267" name="Google Shape;267;p6"/>
            <p:cNvSpPr/>
            <p:nvPr/>
          </p:nvSpPr>
          <p:spPr>
            <a:xfrm>
              <a:off x="4590347" y="1490179"/>
              <a:ext cx="1314037" cy="558745"/>
            </a:xfrm>
            <a:custGeom>
              <a:avLst/>
              <a:gdLst/>
              <a:ahLst/>
              <a:cxnLst/>
              <a:rect l="l" t="t" r="r" b="b"/>
              <a:pathLst>
                <a:path w="1314037" h="558745" extrusionOk="0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4590347" y="1552973"/>
              <a:ext cx="115830" cy="139490"/>
            </a:xfrm>
            <a:custGeom>
              <a:avLst/>
              <a:gdLst/>
              <a:ahLst/>
              <a:cxnLst/>
              <a:rect l="l" t="t" r="r" b="b"/>
              <a:pathLst>
                <a:path w="115830" h="139490" extrusionOk="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273" name="Google Shape;273;p7"/>
          <p:cNvSpPr txBox="1">
            <a:spLocks noGrp="1"/>
          </p:cNvSpPr>
          <p:nvPr>
            <p:ph type="subTitle" idx="1"/>
          </p:nvPr>
        </p:nvSpPr>
        <p:spPr>
          <a:xfrm>
            <a:off x="873350" y="1813775"/>
            <a:ext cx="4961100" cy="580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74" name="Google Shape;274;p7"/>
          <p:cNvSpPr txBox="1">
            <a:spLocks noGrp="1"/>
          </p:cNvSpPr>
          <p:nvPr>
            <p:ph type="subTitle" idx="2"/>
          </p:nvPr>
        </p:nvSpPr>
        <p:spPr>
          <a:xfrm>
            <a:off x="6464148" y="1813775"/>
            <a:ext cx="4960800" cy="580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title"/>
          </p:nvPr>
        </p:nvSpPr>
        <p:spPr>
          <a:xfrm>
            <a:off x="873350" y="9887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76" name="Google Shape;276;p7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278" name="Google Shape;27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grpSp>
        <p:nvGrpSpPr>
          <p:cNvPr id="279" name="Google Shape;279;p7"/>
          <p:cNvGrpSpPr/>
          <p:nvPr/>
        </p:nvGrpSpPr>
        <p:grpSpPr>
          <a:xfrm rot="-5192582">
            <a:off x="10617286" y="5243584"/>
            <a:ext cx="449405" cy="1428148"/>
            <a:chOff x="2748074" y="4303871"/>
            <a:chExt cx="449396" cy="1428120"/>
          </a:xfrm>
        </p:grpSpPr>
        <p:sp>
          <p:nvSpPr>
            <p:cNvPr id="280" name="Google Shape;280;p7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3066341" y="5597294"/>
              <a:ext cx="131129" cy="134697"/>
            </a:xfrm>
            <a:custGeom>
              <a:avLst/>
              <a:gdLst/>
              <a:ahLst/>
              <a:cxnLst/>
              <a:rect l="l" t="t" r="r" b="b"/>
              <a:pathLst>
                <a:path w="131129" h="134697" extrusionOk="0">
                  <a:moveTo>
                    <a:pt x="64120" y="7832"/>
                  </a:moveTo>
                  <a:cubicBezTo>
                    <a:pt x="28736" y="19485"/>
                    <a:pt x="2180" y="54093"/>
                    <a:pt x="131" y="91314"/>
                  </a:cubicBezTo>
                  <a:cubicBezTo>
                    <a:pt x="-434" y="100990"/>
                    <a:pt x="696" y="111231"/>
                    <a:pt x="6064" y="119354"/>
                  </a:cubicBezTo>
                  <a:cubicBezTo>
                    <a:pt x="14539" y="132279"/>
                    <a:pt x="32055" y="136870"/>
                    <a:pt x="47099" y="133762"/>
                  </a:cubicBezTo>
                  <a:cubicBezTo>
                    <a:pt x="62143" y="130654"/>
                    <a:pt x="75138" y="121120"/>
                    <a:pt x="86368" y="110525"/>
                  </a:cubicBezTo>
                  <a:cubicBezTo>
                    <a:pt x="99011" y="98659"/>
                    <a:pt x="110170" y="85240"/>
                    <a:pt x="119422" y="70620"/>
                  </a:cubicBezTo>
                  <a:cubicBezTo>
                    <a:pt x="124790" y="62145"/>
                    <a:pt x="129663" y="53034"/>
                    <a:pt x="130864" y="43075"/>
                  </a:cubicBezTo>
                  <a:cubicBezTo>
                    <a:pt x="132700" y="27820"/>
                    <a:pt x="124861" y="11787"/>
                    <a:pt x="111653" y="3877"/>
                  </a:cubicBezTo>
                  <a:cubicBezTo>
                    <a:pt x="98446" y="-4034"/>
                    <a:pt x="83119" y="1616"/>
                    <a:pt x="64050" y="790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7"/>
          <p:cNvGrpSpPr/>
          <p:nvPr/>
        </p:nvGrpSpPr>
        <p:grpSpPr>
          <a:xfrm rot="742108">
            <a:off x="872285" y="5386300"/>
            <a:ext cx="741052" cy="743051"/>
            <a:chOff x="7970244" y="-543333"/>
            <a:chExt cx="741045" cy="743044"/>
          </a:xfrm>
        </p:grpSpPr>
        <p:sp>
          <p:nvSpPr>
            <p:cNvPr id="284" name="Google Shape;284;p7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7"/>
          <p:cNvSpPr/>
          <p:nvPr/>
        </p:nvSpPr>
        <p:spPr>
          <a:xfrm>
            <a:off x="9061002" y="5568900"/>
            <a:ext cx="7185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7"/>
          <p:cNvGrpSpPr/>
          <p:nvPr/>
        </p:nvGrpSpPr>
        <p:grpSpPr>
          <a:xfrm>
            <a:off x="9186594" y="5643668"/>
            <a:ext cx="718538" cy="497904"/>
            <a:chOff x="9711053" y="4291818"/>
            <a:chExt cx="718538" cy="497904"/>
          </a:xfrm>
        </p:grpSpPr>
        <p:sp>
          <p:nvSpPr>
            <p:cNvPr id="290" name="Google Shape;290;p7"/>
            <p:cNvSpPr/>
            <p:nvPr/>
          </p:nvSpPr>
          <p:spPr>
            <a:xfrm>
              <a:off x="9711053" y="4291818"/>
              <a:ext cx="718538" cy="497904"/>
            </a:xfrm>
            <a:custGeom>
              <a:avLst/>
              <a:gdLst/>
              <a:ahLst/>
              <a:cxnLst/>
              <a:rect l="l" t="t" r="r" b="b"/>
              <a:pathLst>
                <a:path w="718538" h="497904" extrusionOk="0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9859283" y="4392752"/>
              <a:ext cx="426806" cy="10987"/>
            </a:xfrm>
            <a:custGeom>
              <a:avLst/>
              <a:gdLst/>
              <a:ahLst/>
              <a:cxnLst/>
              <a:rect l="l" t="t" r="r" b="b"/>
              <a:pathLst>
                <a:path w="426806" h="10987" extrusionOk="0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9859283" y="4441526"/>
              <a:ext cx="441991" cy="20129"/>
            </a:xfrm>
            <a:custGeom>
              <a:avLst/>
              <a:gdLst/>
              <a:ahLst/>
              <a:cxnLst/>
              <a:rect l="l" t="t" r="r" b="b"/>
              <a:pathLst>
                <a:path w="441991" h="20129" extrusionOk="0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9861119" y="4501701"/>
              <a:ext cx="440861" cy="18433"/>
            </a:xfrm>
            <a:custGeom>
              <a:avLst/>
              <a:gdLst/>
              <a:ahLst/>
              <a:cxnLst/>
              <a:rect l="l" t="t" r="r" b="b"/>
              <a:pathLst>
                <a:path w="440861" h="18433" extrusionOk="0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9861966" y="4555943"/>
              <a:ext cx="447076" cy="24932"/>
            </a:xfrm>
            <a:custGeom>
              <a:avLst/>
              <a:gdLst/>
              <a:ahLst/>
              <a:cxnLst/>
              <a:rect l="l" t="t" r="r" b="b"/>
              <a:pathLst>
                <a:path w="447076" h="24932" extrusionOk="0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7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725509" y="648979"/>
            <a:ext cx="10740900" cy="5559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96950" y="2842437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326" name="Google Shape;32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703737" y="2842437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sp>
        <p:nvSpPr>
          <p:cNvPr id="327" name="Google Shape;327;p9"/>
          <p:cNvSpPr txBox="1">
            <a:spLocks noGrp="1"/>
          </p:cNvSpPr>
          <p:nvPr>
            <p:ph type="title"/>
          </p:nvPr>
        </p:nvSpPr>
        <p:spPr>
          <a:xfrm>
            <a:off x="1488150" y="1873525"/>
            <a:ext cx="91854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328" name="Google Shape;328;p9"/>
          <p:cNvSpPr txBox="1">
            <a:spLocks noGrp="1"/>
          </p:cNvSpPr>
          <p:nvPr>
            <p:ph type="subTitle" idx="1"/>
          </p:nvPr>
        </p:nvSpPr>
        <p:spPr>
          <a:xfrm>
            <a:off x="824750" y="5363650"/>
            <a:ext cx="105552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9"/>
          <p:cNvSpPr/>
          <p:nvPr/>
        </p:nvSpPr>
        <p:spPr>
          <a:xfrm rot="-9520326" flipH="1">
            <a:off x="904428" y="1013573"/>
            <a:ext cx="1007564" cy="627897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9"/>
          <p:cNvSpPr/>
          <p:nvPr/>
        </p:nvSpPr>
        <p:spPr>
          <a:xfrm rot="-459229">
            <a:off x="931621" y="5290178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9"/>
          <p:cNvGrpSpPr/>
          <p:nvPr/>
        </p:nvGrpSpPr>
        <p:grpSpPr>
          <a:xfrm rot="-1479810">
            <a:off x="1078385" y="5228368"/>
            <a:ext cx="735272" cy="651165"/>
            <a:chOff x="3116097" y="-1477902"/>
            <a:chExt cx="735251" cy="651147"/>
          </a:xfrm>
        </p:grpSpPr>
        <p:sp>
          <p:nvSpPr>
            <p:cNvPr id="332" name="Google Shape;332;p9"/>
            <p:cNvSpPr/>
            <p:nvPr/>
          </p:nvSpPr>
          <p:spPr>
            <a:xfrm>
              <a:off x="3116097" y="-1477902"/>
              <a:ext cx="612260" cy="559814"/>
            </a:xfrm>
            <a:custGeom>
              <a:avLst/>
              <a:gdLst/>
              <a:ahLst/>
              <a:cxnLst/>
              <a:rect l="l" t="t" r="r" b="b"/>
              <a:pathLst>
                <a:path w="612260" h="559814" extrusionOk="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3609033" y="-1465067"/>
              <a:ext cx="4571" cy="532066"/>
            </a:xfrm>
            <a:custGeom>
              <a:avLst/>
              <a:gdLst/>
              <a:ahLst/>
              <a:cxnLst/>
              <a:rect l="l" t="t" r="r" b="b"/>
              <a:pathLst>
                <a:path w="4571" h="532066" extrusionOk="0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3383481" y="-1344004"/>
              <a:ext cx="6393" cy="277177"/>
            </a:xfrm>
            <a:custGeom>
              <a:avLst/>
              <a:gdLst/>
              <a:ahLst/>
              <a:cxnLst/>
              <a:rect l="l" t="t" r="r" b="b"/>
              <a:pathLst>
                <a:path w="6393" h="277177" extrusionOk="0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3292327" y="-1335051"/>
              <a:ext cx="7696" cy="268223"/>
            </a:xfrm>
            <a:custGeom>
              <a:avLst/>
              <a:gdLst/>
              <a:ahLst/>
              <a:cxnLst/>
              <a:rect l="l" t="t" r="r" b="b"/>
              <a:pathLst>
                <a:path w="7696" h="268223" extrusionOk="0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3243165" y="-1069494"/>
              <a:ext cx="92471" cy="242739"/>
            </a:xfrm>
            <a:custGeom>
              <a:avLst/>
              <a:gdLst/>
              <a:ahLst/>
              <a:cxnLst/>
              <a:rect l="l" t="t" r="r" b="b"/>
              <a:pathLst>
                <a:path w="92471" h="242739" extrusionOk="0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3793437" y="-1351720"/>
              <a:ext cx="48387" cy="58578"/>
            </a:xfrm>
            <a:custGeom>
              <a:avLst/>
              <a:gdLst/>
              <a:ahLst/>
              <a:cxnLst/>
              <a:rect l="l" t="t" r="r" b="b"/>
              <a:pathLst>
                <a:path w="48387" h="58578" extrusionOk="0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3802295" y="-1212655"/>
              <a:ext cx="49053" cy="10858"/>
            </a:xfrm>
            <a:custGeom>
              <a:avLst/>
              <a:gdLst/>
              <a:ahLst/>
              <a:cxnLst/>
              <a:rect l="l" t="t" r="r" b="b"/>
              <a:pathLst>
                <a:path w="49053" h="10858" extrusionOk="0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3794389" y="-1106546"/>
              <a:ext cx="48863" cy="41433"/>
            </a:xfrm>
            <a:custGeom>
              <a:avLst/>
              <a:gdLst/>
              <a:ahLst/>
              <a:cxnLst/>
              <a:rect l="l" t="t" r="r" b="b"/>
              <a:pathLst>
                <a:path w="48863" h="41433" extrusionOk="0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9"/>
          <p:cNvSpPr/>
          <p:nvPr/>
        </p:nvSpPr>
        <p:spPr>
          <a:xfrm rot="8735686">
            <a:off x="10585365" y="836705"/>
            <a:ext cx="615268" cy="825175"/>
          </a:xfrm>
          <a:custGeom>
            <a:avLst/>
            <a:gdLst/>
            <a:ahLst/>
            <a:cxnLst/>
            <a:rect l="l" t="t" r="r" b="b"/>
            <a:pathLst>
              <a:path w="615314" h="825237" extrusionOk="0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0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67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345" name="Google Shape;345;p10"/>
          <p:cNvSpPr txBox="1">
            <a:spLocks noGrp="1"/>
          </p:cNvSpPr>
          <p:nvPr>
            <p:ph type="title"/>
          </p:nvPr>
        </p:nvSpPr>
        <p:spPr>
          <a:xfrm>
            <a:off x="1567050" y="1231650"/>
            <a:ext cx="9057900" cy="444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346" name="Google Shape;346;p10"/>
          <p:cNvSpPr/>
          <p:nvPr/>
        </p:nvSpPr>
        <p:spPr>
          <a:xfrm flipH="1">
            <a:off x="10252350" y="2205079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10"/>
          <p:cNvGrpSpPr/>
          <p:nvPr/>
        </p:nvGrpSpPr>
        <p:grpSpPr>
          <a:xfrm>
            <a:off x="840270" y="4004284"/>
            <a:ext cx="687238" cy="651187"/>
            <a:chOff x="1759452" y="6189595"/>
            <a:chExt cx="687238" cy="651187"/>
          </a:xfrm>
        </p:grpSpPr>
        <p:sp>
          <p:nvSpPr>
            <p:cNvPr id="348" name="Google Shape;348;p10"/>
            <p:cNvSpPr/>
            <p:nvPr/>
          </p:nvSpPr>
          <p:spPr>
            <a:xfrm>
              <a:off x="1760666" y="6189595"/>
              <a:ext cx="516747" cy="588290"/>
            </a:xfrm>
            <a:custGeom>
              <a:avLst/>
              <a:gdLst/>
              <a:ahLst/>
              <a:cxnLst/>
              <a:rect l="l" t="t" r="r" b="b"/>
              <a:pathLst>
                <a:path w="516747" h="588290" extrusionOk="0">
                  <a:moveTo>
                    <a:pt x="354232" y="584780"/>
                  </a:moveTo>
                  <a:cubicBezTo>
                    <a:pt x="290667" y="595163"/>
                    <a:pt x="224771" y="581672"/>
                    <a:pt x="165938" y="555399"/>
                  </a:cubicBezTo>
                  <a:cubicBezTo>
                    <a:pt x="144961" y="546005"/>
                    <a:pt x="124620" y="534987"/>
                    <a:pt x="106680" y="520650"/>
                  </a:cubicBezTo>
                  <a:cubicBezTo>
                    <a:pt x="80407" y="499673"/>
                    <a:pt x="59925" y="472199"/>
                    <a:pt x="43680" y="442747"/>
                  </a:cubicBezTo>
                  <a:cubicBezTo>
                    <a:pt x="3846" y="370565"/>
                    <a:pt x="-11269" y="283622"/>
                    <a:pt x="8931" y="203600"/>
                  </a:cubicBezTo>
                  <a:cubicBezTo>
                    <a:pt x="29131" y="123649"/>
                    <a:pt x="86269" y="52314"/>
                    <a:pt x="162759" y="21450"/>
                  </a:cubicBezTo>
                  <a:cubicBezTo>
                    <a:pt x="207749" y="3298"/>
                    <a:pt x="257260" y="-798"/>
                    <a:pt x="305781" y="120"/>
                  </a:cubicBezTo>
                  <a:cubicBezTo>
                    <a:pt x="323862" y="473"/>
                    <a:pt x="342084" y="1462"/>
                    <a:pt x="359671" y="5558"/>
                  </a:cubicBezTo>
                  <a:cubicBezTo>
                    <a:pt x="385733" y="11562"/>
                    <a:pt x="409887" y="24063"/>
                    <a:pt x="432135" y="38824"/>
                  </a:cubicBezTo>
                  <a:cubicBezTo>
                    <a:pt x="470840" y="64533"/>
                    <a:pt x="506083" y="100059"/>
                    <a:pt x="516748" y="145261"/>
                  </a:cubicBezTo>
                  <a:lnTo>
                    <a:pt x="424225" y="191522"/>
                  </a:lnTo>
                  <a:cubicBezTo>
                    <a:pt x="404025" y="201622"/>
                    <a:pt x="383826" y="211722"/>
                    <a:pt x="364685" y="223658"/>
                  </a:cubicBezTo>
                  <a:cubicBezTo>
                    <a:pt x="353032" y="230933"/>
                    <a:pt x="341872" y="238843"/>
                    <a:pt x="330148" y="246047"/>
                  </a:cubicBezTo>
                  <a:cubicBezTo>
                    <a:pt x="294269" y="268013"/>
                    <a:pt x="254293" y="282421"/>
                    <a:pt x="214671" y="296617"/>
                  </a:cubicBezTo>
                  <a:cubicBezTo>
                    <a:pt x="267854" y="388010"/>
                    <a:pt x="321390" y="480250"/>
                    <a:pt x="354374" y="58478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1759452" y="6461846"/>
              <a:ext cx="357847" cy="378936"/>
            </a:xfrm>
            <a:custGeom>
              <a:avLst/>
              <a:gdLst/>
              <a:ahLst/>
              <a:cxnLst/>
              <a:rect l="l" t="t" r="r" b="b"/>
              <a:pathLst>
                <a:path w="357847" h="378936" extrusionOk="0">
                  <a:moveTo>
                    <a:pt x="1175" y="0"/>
                  </a:moveTo>
                  <a:cubicBezTo>
                    <a:pt x="-4404" y="74937"/>
                    <a:pt x="11487" y="170144"/>
                    <a:pt x="15301" y="188013"/>
                  </a:cubicBezTo>
                  <a:cubicBezTo>
                    <a:pt x="21869" y="218877"/>
                    <a:pt x="45671" y="261395"/>
                    <a:pt x="69755" y="281877"/>
                  </a:cubicBezTo>
                  <a:cubicBezTo>
                    <a:pt x="154509" y="354130"/>
                    <a:pt x="246679" y="384854"/>
                    <a:pt x="357848" y="378002"/>
                  </a:cubicBezTo>
                  <a:lnTo>
                    <a:pt x="353893" y="31415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2016302" y="6339164"/>
              <a:ext cx="262595" cy="207081"/>
            </a:xfrm>
            <a:custGeom>
              <a:avLst/>
              <a:gdLst/>
              <a:ahLst/>
              <a:cxnLst/>
              <a:rect l="l" t="t" r="r" b="b"/>
              <a:pathLst>
                <a:path w="262595" h="207081" extrusionOk="0">
                  <a:moveTo>
                    <a:pt x="259629" y="0"/>
                  </a:moveTo>
                  <a:lnTo>
                    <a:pt x="262596" y="77621"/>
                  </a:lnTo>
                  <a:cubicBezTo>
                    <a:pt x="175935" y="122540"/>
                    <a:pt x="88356" y="165694"/>
                    <a:pt x="0" y="20708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2144068" y="6377516"/>
              <a:ext cx="291415" cy="351869"/>
            </a:xfrm>
            <a:custGeom>
              <a:avLst/>
              <a:gdLst/>
              <a:ahLst/>
              <a:cxnLst/>
              <a:rect l="l" t="t" r="r" b="b"/>
              <a:pathLst>
                <a:path w="291415" h="351869" extrusionOk="0">
                  <a:moveTo>
                    <a:pt x="0" y="145494"/>
                  </a:moveTo>
                  <a:lnTo>
                    <a:pt x="237381" y="0"/>
                  </a:lnTo>
                  <a:cubicBezTo>
                    <a:pt x="278628" y="51488"/>
                    <a:pt x="297839" y="119998"/>
                    <a:pt x="289505" y="185470"/>
                  </a:cubicBezTo>
                  <a:cubicBezTo>
                    <a:pt x="281171" y="250942"/>
                    <a:pt x="245292" y="312389"/>
                    <a:pt x="192462" y="351870"/>
                  </a:cubicBezTo>
                  <a:cubicBezTo>
                    <a:pt x="130803" y="281736"/>
                    <a:pt x="68015" y="212591"/>
                    <a:pt x="71" y="14549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2144447" y="6528166"/>
              <a:ext cx="191629" cy="275803"/>
            </a:xfrm>
            <a:custGeom>
              <a:avLst/>
              <a:gdLst/>
              <a:ahLst/>
              <a:cxnLst/>
              <a:rect l="l" t="t" r="r" b="b"/>
              <a:pathLst>
                <a:path w="191629" h="275803" extrusionOk="0">
                  <a:moveTo>
                    <a:pt x="822" y="0"/>
                  </a:moveTo>
                  <a:cubicBezTo>
                    <a:pt x="-2004" y="22248"/>
                    <a:pt x="3364" y="66532"/>
                    <a:pt x="3364" y="66532"/>
                  </a:cubicBezTo>
                  <a:cubicBezTo>
                    <a:pt x="3364" y="66532"/>
                    <a:pt x="11345" y="84330"/>
                    <a:pt x="17419" y="91887"/>
                  </a:cubicBezTo>
                  <a:cubicBezTo>
                    <a:pt x="121808" y="220078"/>
                    <a:pt x="116652" y="193804"/>
                    <a:pt x="183396" y="275803"/>
                  </a:cubicBezTo>
                  <a:cubicBezTo>
                    <a:pt x="191376" y="252637"/>
                    <a:pt x="193637" y="227494"/>
                    <a:pt x="189823" y="20326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2331657" y="6455772"/>
              <a:ext cx="115033" cy="343253"/>
            </a:xfrm>
            <a:custGeom>
              <a:avLst/>
              <a:gdLst/>
              <a:ahLst/>
              <a:cxnLst/>
              <a:rect l="l" t="t" r="r" b="b"/>
              <a:pathLst>
                <a:path w="115033" h="343253" extrusionOk="0">
                  <a:moveTo>
                    <a:pt x="0" y="343253"/>
                  </a:moveTo>
                  <a:cubicBezTo>
                    <a:pt x="29099" y="339298"/>
                    <a:pt x="52194" y="316626"/>
                    <a:pt x="68651" y="292260"/>
                  </a:cubicBezTo>
                  <a:cubicBezTo>
                    <a:pt x="125365" y="208283"/>
                    <a:pt x="125859" y="95843"/>
                    <a:pt x="92806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10"/>
          <p:cNvSpPr/>
          <p:nvPr/>
        </p:nvSpPr>
        <p:spPr>
          <a:xfrm rot="-459229">
            <a:off x="871446" y="1096053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10"/>
          <p:cNvGrpSpPr/>
          <p:nvPr/>
        </p:nvGrpSpPr>
        <p:grpSpPr>
          <a:xfrm rot="-1479810">
            <a:off x="1018210" y="1034243"/>
            <a:ext cx="735272" cy="651165"/>
            <a:chOff x="3116097" y="-1477902"/>
            <a:chExt cx="735251" cy="651147"/>
          </a:xfrm>
        </p:grpSpPr>
        <p:sp>
          <p:nvSpPr>
            <p:cNvPr id="356" name="Google Shape;356;p10"/>
            <p:cNvSpPr/>
            <p:nvPr/>
          </p:nvSpPr>
          <p:spPr>
            <a:xfrm>
              <a:off x="3116097" y="-1477902"/>
              <a:ext cx="612260" cy="559814"/>
            </a:xfrm>
            <a:custGeom>
              <a:avLst/>
              <a:gdLst/>
              <a:ahLst/>
              <a:cxnLst/>
              <a:rect l="l" t="t" r="r" b="b"/>
              <a:pathLst>
                <a:path w="612260" h="559814" extrusionOk="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3609033" y="-1465067"/>
              <a:ext cx="4571" cy="532066"/>
            </a:xfrm>
            <a:custGeom>
              <a:avLst/>
              <a:gdLst/>
              <a:ahLst/>
              <a:cxnLst/>
              <a:rect l="l" t="t" r="r" b="b"/>
              <a:pathLst>
                <a:path w="4571" h="532066" extrusionOk="0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3383481" y="-1344004"/>
              <a:ext cx="6393" cy="277177"/>
            </a:xfrm>
            <a:custGeom>
              <a:avLst/>
              <a:gdLst/>
              <a:ahLst/>
              <a:cxnLst/>
              <a:rect l="l" t="t" r="r" b="b"/>
              <a:pathLst>
                <a:path w="6393" h="277177" extrusionOk="0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3292327" y="-1335051"/>
              <a:ext cx="7696" cy="268223"/>
            </a:xfrm>
            <a:custGeom>
              <a:avLst/>
              <a:gdLst/>
              <a:ahLst/>
              <a:cxnLst/>
              <a:rect l="l" t="t" r="r" b="b"/>
              <a:pathLst>
                <a:path w="7696" h="268223" extrusionOk="0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3243165" y="-1069494"/>
              <a:ext cx="92471" cy="242739"/>
            </a:xfrm>
            <a:custGeom>
              <a:avLst/>
              <a:gdLst/>
              <a:ahLst/>
              <a:cxnLst/>
              <a:rect l="l" t="t" r="r" b="b"/>
              <a:pathLst>
                <a:path w="92471" h="242739" extrusionOk="0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3793437" y="-1351720"/>
              <a:ext cx="48387" cy="58578"/>
            </a:xfrm>
            <a:custGeom>
              <a:avLst/>
              <a:gdLst/>
              <a:ahLst/>
              <a:cxnLst/>
              <a:rect l="l" t="t" r="r" b="b"/>
              <a:pathLst>
                <a:path w="48387" h="58578" extrusionOk="0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3802295" y="-1212655"/>
              <a:ext cx="49053" cy="10858"/>
            </a:xfrm>
            <a:custGeom>
              <a:avLst/>
              <a:gdLst/>
              <a:ahLst/>
              <a:cxnLst/>
              <a:rect l="l" t="t" r="r" b="b"/>
              <a:pathLst>
                <a:path w="49053" h="10858" extrusionOk="0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794389" y="-1106546"/>
              <a:ext cx="48863" cy="41433"/>
            </a:xfrm>
            <a:custGeom>
              <a:avLst/>
              <a:gdLst/>
              <a:ahLst/>
              <a:cxnLst/>
              <a:rect l="l" t="t" r="r" b="b"/>
              <a:pathLst>
                <a:path w="48863" h="41433" extrusionOk="0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10"/>
          <p:cNvGrpSpPr/>
          <p:nvPr/>
        </p:nvGrpSpPr>
        <p:grpSpPr>
          <a:xfrm>
            <a:off x="9377004" y="837727"/>
            <a:ext cx="679947" cy="652506"/>
            <a:chOff x="3896486" y="3679569"/>
            <a:chExt cx="792294" cy="760319"/>
          </a:xfrm>
        </p:grpSpPr>
        <p:sp>
          <p:nvSpPr>
            <p:cNvPr id="365" name="Google Shape;365;p10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0"/>
          <p:cNvSpPr/>
          <p:nvPr/>
        </p:nvSpPr>
        <p:spPr>
          <a:xfrm rot="-5657992">
            <a:off x="1640545" y="5341179"/>
            <a:ext cx="715367" cy="713032"/>
          </a:xfrm>
          <a:custGeom>
            <a:avLst/>
            <a:gdLst/>
            <a:ahLst/>
            <a:cxnLst/>
            <a:rect l="l" t="t" r="r" b="b"/>
            <a:pathLst>
              <a:path w="715141" h="712807" extrusionOk="0">
                <a:moveTo>
                  <a:pt x="2958" y="351568"/>
                </a:moveTo>
                <a:cubicBezTo>
                  <a:pt x="22389" y="312420"/>
                  <a:pt x="43725" y="271272"/>
                  <a:pt x="81253" y="248888"/>
                </a:cubicBezTo>
                <a:cubicBezTo>
                  <a:pt x="118782" y="226504"/>
                  <a:pt x="177170" y="233553"/>
                  <a:pt x="194029" y="273844"/>
                </a:cubicBezTo>
                <a:cubicBezTo>
                  <a:pt x="201554" y="291846"/>
                  <a:pt x="200602" y="314516"/>
                  <a:pt x="215079" y="327470"/>
                </a:cubicBezTo>
                <a:cubicBezTo>
                  <a:pt x="237273" y="347281"/>
                  <a:pt x="271468" y="327088"/>
                  <a:pt x="292804" y="306419"/>
                </a:cubicBezTo>
                <a:cubicBezTo>
                  <a:pt x="315473" y="284512"/>
                  <a:pt x="338714" y="257270"/>
                  <a:pt x="335380" y="225933"/>
                </a:cubicBezTo>
                <a:cubicBezTo>
                  <a:pt x="332618" y="199263"/>
                  <a:pt x="310425" y="177927"/>
                  <a:pt x="285469" y="168212"/>
                </a:cubicBezTo>
                <a:cubicBezTo>
                  <a:pt x="260514" y="158496"/>
                  <a:pt x="233082" y="158210"/>
                  <a:pt x="206316" y="158020"/>
                </a:cubicBezTo>
                <a:cubicBezTo>
                  <a:pt x="238416" y="87821"/>
                  <a:pt x="297471" y="30289"/>
                  <a:pt x="368527" y="0"/>
                </a:cubicBezTo>
                <a:cubicBezTo>
                  <a:pt x="384719" y="31337"/>
                  <a:pt x="405294" y="60293"/>
                  <a:pt x="429582" y="85916"/>
                </a:cubicBezTo>
                <a:cubicBezTo>
                  <a:pt x="444251" y="101441"/>
                  <a:pt x="461301" y="116205"/>
                  <a:pt x="482065" y="121349"/>
                </a:cubicBezTo>
                <a:cubicBezTo>
                  <a:pt x="502830" y="126492"/>
                  <a:pt x="528071" y="118967"/>
                  <a:pt x="537215" y="99631"/>
                </a:cubicBezTo>
                <a:cubicBezTo>
                  <a:pt x="545407" y="82105"/>
                  <a:pt x="538739" y="60960"/>
                  <a:pt x="544073" y="42386"/>
                </a:cubicBezTo>
                <a:cubicBezTo>
                  <a:pt x="552169" y="14288"/>
                  <a:pt x="587221" y="667"/>
                  <a:pt x="615606" y="7906"/>
                </a:cubicBezTo>
                <a:cubicBezTo>
                  <a:pt x="643990" y="15145"/>
                  <a:pt x="665802" y="38005"/>
                  <a:pt x="681900" y="62484"/>
                </a:cubicBezTo>
                <a:cubicBezTo>
                  <a:pt x="699426" y="89059"/>
                  <a:pt x="710094" y="128778"/>
                  <a:pt x="685995" y="149543"/>
                </a:cubicBezTo>
                <a:cubicBezTo>
                  <a:pt x="659707" y="172117"/>
                  <a:pt x="607605" y="156686"/>
                  <a:pt x="593603" y="188404"/>
                </a:cubicBezTo>
                <a:cubicBezTo>
                  <a:pt x="584650" y="208693"/>
                  <a:pt x="600842" y="230505"/>
                  <a:pt x="615796" y="246793"/>
                </a:cubicBezTo>
                <a:lnTo>
                  <a:pt x="715142" y="354235"/>
                </a:lnTo>
                <a:cubicBezTo>
                  <a:pt x="684852" y="359664"/>
                  <a:pt x="667803" y="390906"/>
                  <a:pt x="651991" y="417290"/>
                </a:cubicBezTo>
                <a:cubicBezTo>
                  <a:pt x="636180" y="443675"/>
                  <a:pt x="609510" y="471392"/>
                  <a:pt x="579792" y="463487"/>
                </a:cubicBezTo>
                <a:cubicBezTo>
                  <a:pt x="534262" y="451390"/>
                  <a:pt x="540930" y="375380"/>
                  <a:pt x="499401" y="353187"/>
                </a:cubicBezTo>
                <a:cubicBezTo>
                  <a:pt x="467873" y="336328"/>
                  <a:pt x="430154" y="361283"/>
                  <a:pt x="407199" y="388620"/>
                </a:cubicBezTo>
                <a:cubicBezTo>
                  <a:pt x="390149" y="409004"/>
                  <a:pt x="375290" y="432911"/>
                  <a:pt x="374242" y="459391"/>
                </a:cubicBezTo>
                <a:cubicBezTo>
                  <a:pt x="373195" y="485870"/>
                  <a:pt x="390149" y="514541"/>
                  <a:pt x="416247" y="518636"/>
                </a:cubicBezTo>
                <a:cubicBezTo>
                  <a:pt x="429392" y="520732"/>
                  <a:pt x="443298" y="516636"/>
                  <a:pt x="455967" y="520637"/>
                </a:cubicBezTo>
                <a:cubicBezTo>
                  <a:pt x="474445" y="526447"/>
                  <a:pt x="484161" y="548354"/>
                  <a:pt x="481589" y="567595"/>
                </a:cubicBezTo>
                <a:cubicBezTo>
                  <a:pt x="479017" y="586835"/>
                  <a:pt x="467111" y="603409"/>
                  <a:pt x="453966" y="617696"/>
                </a:cubicBezTo>
                <a:cubicBezTo>
                  <a:pt x="421391" y="653034"/>
                  <a:pt x="379005" y="679133"/>
                  <a:pt x="332809" y="692277"/>
                </a:cubicBezTo>
                <a:cubicBezTo>
                  <a:pt x="320997" y="657416"/>
                  <a:pt x="307758" y="620459"/>
                  <a:pt x="278421" y="598361"/>
                </a:cubicBezTo>
                <a:cubicBezTo>
                  <a:pt x="249084" y="576263"/>
                  <a:pt x="198411" y="578930"/>
                  <a:pt x="183552" y="612553"/>
                </a:cubicBezTo>
                <a:cubicBezTo>
                  <a:pt x="174884" y="632174"/>
                  <a:pt x="180599" y="655796"/>
                  <a:pt x="172027" y="675418"/>
                </a:cubicBezTo>
                <a:cubicBezTo>
                  <a:pt x="164883" y="691705"/>
                  <a:pt x="148881" y="702564"/>
                  <a:pt x="132117" y="708184"/>
                </a:cubicBezTo>
                <a:cubicBezTo>
                  <a:pt x="84873" y="723805"/>
                  <a:pt x="27818" y="698468"/>
                  <a:pt x="7815" y="652939"/>
                </a:cubicBezTo>
                <a:cubicBezTo>
                  <a:pt x="-12187" y="607409"/>
                  <a:pt x="7625" y="548164"/>
                  <a:pt x="51059" y="523970"/>
                </a:cubicBezTo>
                <a:cubicBezTo>
                  <a:pt x="64108" y="516636"/>
                  <a:pt x="79158" y="512064"/>
                  <a:pt x="89540" y="501205"/>
                </a:cubicBezTo>
                <a:cubicBezTo>
                  <a:pt x="108114" y="481870"/>
                  <a:pt x="104685" y="448913"/>
                  <a:pt x="89064" y="427101"/>
                </a:cubicBezTo>
                <a:cubicBezTo>
                  <a:pt x="73443" y="405289"/>
                  <a:pt x="48964" y="391954"/>
                  <a:pt x="2958" y="351472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0"/>
          <p:cNvSpPr/>
          <p:nvPr/>
        </p:nvSpPr>
        <p:spPr>
          <a:xfrm>
            <a:off x="5077376" y="926200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1" name="Google Shape;371;p10"/>
          <p:cNvGrpSpPr/>
          <p:nvPr/>
        </p:nvGrpSpPr>
        <p:grpSpPr>
          <a:xfrm>
            <a:off x="5147599" y="890737"/>
            <a:ext cx="714761" cy="797669"/>
            <a:chOff x="5932213" y="4153080"/>
            <a:chExt cx="714761" cy="797669"/>
          </a:xfrm>
        </p:grpSpPr>
        <p:sp>
          <p:nvSpPr>
            <p:cNvPr id="372" name="Google Shape;372;p10"/>
            <p:cNvSpPr/>
            <p:nvPr/>
          </p:nvSpPr>
          <p:spPr>
            <a:xfrm>
              <a:off x="6140446" y="4442969"/>
              <a:ext cx="302911" cy="462703"/>
            </a:xfrm>
            <a:custGeom>
              <a:avLst/>
              <a:gdLst/>
              <a:ahLst/>
              <a:cxnLst/>
              <a:rect l="l" t="t" r="r" b="b"/>
              <a:pathLst>
                <a:path w="302911" h="462703" extrusionOk="0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6204765" y="4536238"/>
              <a:ext cx="162465" cy="244655"/>
            </a:xfrm>
            <a:custGeom>
              <a:avLst/>
              <a:gdLst/>
              <a:ahLst/>
              <a:cxnLst/>
              <a:rect l="l" t="t" r="r" b="b"/>
              <a:pathLst>
                <a:path w="162465" h="244655" extrusionOk="0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6237962" y="4782446"/>
              <a:ext cx="141256" cy="5934"/>
            </a:xfrm>
            <a:custGeom>
              <a:avLst/>
              <a:gdLst/>
              <a:ahLst/>
              <a:cxnLst/>
              <a:rect l="l" t="t" r="r" b="b"/>
              <a:pathLst>
                <a:path w="141256" h="5934" extrusionOk="0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6244177" y="4807380"/>
              <a:ext cx="130662" cy="5156"/>
            </a:xfrm>
            <a:custGeom>
              <a:avLst/>
              <a:gdLst/>
              <a:ahLst/>
              <a:cxnLst/>
              <a:rect l="l" t="t" r="r" b="b"/>
              <a:pathLst>
                <a:path w="130662" h="5156" extrusionOk="0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6269109" y="4834857"/>
              <a:ext cx="109968" cy="3740"/>
            </a:xfrm>
            <a:custGeom>
              <a:avLst/>
              <a:gdLst/>
              <a:ahLst/>
              <a:cxnLst/>
              <a:rect l="l" t="t" r="r" b="b"/>
              <a:pathLst>
                <a:path w="109968" h="3740" extrusionOk="0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6252511" y="4861622"/>
              <a:ext cx="113217" cy="4750"/>
            </a:xfrm>
            <a:custGeom>
              <a:avLst/>
              <a:gdLst/>
              <a:ahLst/>
              <a:cxnLst/>
              <a:rect l="l" t="t" r="r" b="b"/>
              <a:pathLst>
                <a:path w="113217" h="4750" extrusionOk="0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6283023" y="4900609"/>
              <a:ext cx="82633" cy="50140"/>
            </a:xfrm>
            <a:custGeom>
              <a:avLst/>
              <a:gdLst/>
              <a:ahLst/>
              <a:cxnLst/>
              <a:rect l="l" t="t" r="r" b="b"/>
              <a:pathLst>
                <a:path w="82633" h="50140" extrusionOk="0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5981441" y="4729830"/>
              <a:ext cx="80868" cy="47956"/>
            </a:xfrm>
            <a:custGeom>
              <a:avLst/>
              <a:gdLst/>
              <a:ahLst/>
              <a:cxnLst/>
              <a:rect l="l" t="t" r="r" b="b"/>
              <a:pathLst>
                <a:path w="80868" h="47956" extrusionOk="0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5932213" y="4591823"/>
              <a:ext cx="84330" cy="7486"/>
            </a:xfrm>
            <a:custGeom>
              <a:avLst/>
              <a:gdLst/>
              <a:ahLst/>
              <a:cxnLst/>
              <a:rect l="l" t="t" r="r" b="b"/>
              <a:pathLst>
                <a:path w="84330" h="7486" extrusionOk="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5979110" y="4302529"/>
              <a:ext cx="85954" cy="51629"/>
            </a:xfrm>
            <a:custGeom>
              <a:avLst/>
              <a:gdLst/>
              <a:ahLst/>
              <a:cxnLst/>
              <a:rect l="l" t="t" r="r" b="b"/>
              <a:pathLst>
                <a:path w="85954" h="51629" extrusionOk="0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6260182" y="4153080"/>
              <a:ext cx="7019" cy="103187"/>
            </a:xfrm>
            <a:custGeom>
              <a:avLst/>
              <a:gdLst/>
              <a:ahLst/>
              <a:cxnLst/>
              <a:rect l="l" t="t" r="r" b="b"/>
              <a:pathLst>
                <a:path w="7019" h="103187" extrusionOk="0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6450059" y="4228511"/>
              <a:ext cx="68368" cy="90969"/>
            </a:xfrm>
            <a:custGeom>
              <a:avLst/>
              <a:gdLst/>
              <a:ahLst/>
              <a:cxnLst/>
              <a:rect l="l" t="t" r="r" b="b"/>
              <a:pathLst>
                <a:path w="68368" h="90969" extrusionOk="0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6532270" y="4394417"/>
              <a:ext cx="102340" cy="33195"/>
            </a:xfrm>
            <a:custGeom>
              <a:avLst/>
              <a:gdLst/>
              <a:ahLst/>
              <a:cxnLst/>
              <a:rect l="l" t="t" r="r" b="b"/>
              <a:pathLst>
                <a:path w="102340" h="33195" extrusionOk="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6565395" y="4557475"/>
              <a:ext cx="81579" cy="4259"/>
            </a:xfrm>
            <a:custGeom>
              <a:avLst/>
              <a:gdLst/>
              <a:ahLst/>
              <a:cxnLst/>
              <a:rect l="l" t="t" r="r" b="b"/>
              <a:pathLst>
                <a:path w="81579" h="4259" extrusionOk="0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6548585" y="4692892"/>
              <a:ext cx="97325" cy="45272"/>
            </a:xfrm>
            <a:custGeom>
              <a:avLst/>
              <a:gdLst/>
              <a:ahLst/>
              <a:cxnLst/>
              <a:rect l="l" t="t" r="r" b="b"/>
              <a:pathLst>
                <a:path w="97325" h="45272" extrusionOk="0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10"/>
          <p:cNvSpPr/>
          <p:nvPr/>
        </p:nvSpPr>
        <p:spPr>
          <a:xfrm rot="10114145" flipH="1">
            <a:off x="4295394" y="5483630"/>
            <a:ext cx="5455075" cy="429327"/>
          </a:xfrm>
          <a:custGeom>
            <a:avLst/>
            <a:gdLst/>
            <a:ahLst/>
            <a:cxnLst/>
            <a:rect l="l" t="t" r="r" b="b"/>
            <a:pathLst>
              <a:path w="367104" h="25643" extrusionOk="0">
                <a:moveTo>
                  <a:pt x="0" y="25643"/>
                </a:moveTo>
                <a:cubicBezTo>
                  <a:pt x="7545" y="24000"/>
                  <a:pt x="25624" y="16529"/>
                  <a:pt x="45271" y="15782"/>
                </a:cubicBezTo>
                <a:cubicBezTo>
                  <a:pt x="64919" y="15035"/>
                  <a:pt x="95548" y="22654"/>
                  <a:pt x="117885" y="21160"/>
                </a:cubicBezTo>
                <a:cubicBezTo>
                  <a:pt x="140222" y="19666"/>
                  <a:pt x="158750" y="6966"/>
                  <a:pt x="179294" y="6817"/>
                </a:cubicBezTo>
                <a:cubicBezTo>
                  <a:pt x="199838" y="6668"/>
                  <a:pt x="218066" y="21385"/>
                  <a:pt x="241150" y="20264"/>
                </a:cubicBezTo>
                <a:cubicBezTo>
                  <a:pt x="264234" y="19143"/>
                  <a:pt x="296806" y="840"/>
                  <a:pt x="317798" y="93"/>
                </a:cubicBezTo>
                <a:cubicBezTo>
                  <a:pt x="338790" y="-654"/>
                  <a:pt x="358886" y="13167"/>
                  <a:pt x="367104" y="1578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88" name="Google Shape;388;p10"/>
          <p:cNvGrpSpPr/>
          <p:nvPr/>
        </p:nvGrpSpPr>
        <p:grpSpPr>
          <a:xfrm rot="742108">
            <a:off x="9674261" y="4568293"/>
            <a:ext cx="685711" cy="709428"/>
            <a:chOff x="8025585" y="-543333"/>
            <a:chExt cx="685704" cy="709421"/>
          </a:xfrm>
        </p:grpSpPr>
        <p:sp>
          <p:nvSpPr>
            <p:cNvPr id="389" name="Google Shape;389;p10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1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6791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395" name="Google Shape;395;p11"/>
          <p:cNvSpPr txBox="1">
            <a:spLocks noGrp="1"/>
          </p:cNvSpPr>
          <p:nvPr>
            <p:ph type="subTitle" idx="1"/>
          </p:nvPr>
        </p:nvSpPr>
        <p:spPr>
          <a:xfrm>
            <a:off x="1217550" y="1898902"/>
            <a:ext cx="9755100" cy="410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6" name="Google Shape;396;p11"/>
          <p:cNvSpPr txBox="1">
            <a:spLocks noGrp="1"/>
          </p:cNvSpPr>
          <p:nvPr>
            <p:ph type="subTitle" idx="2"/>
          </p:nvPr>
        </p:nvSpPr>
        <p:spPr>
          <a:xfrm>
            <a:off x="1217550" y="3250751"/>
            <a:ext cx="9755100" cy="410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7" name="Google Shape;397;p11"/>
          <p:cNvSpPr txBox="1">
            <a:spLocks noGrp="1"/>
          </p:cNvSpPr>
          <p:nvPr>
            <p:ph type="subTitle" idx="3"/>
          </p:nvPr>
        </p:nvSpPr>
        <p:spPr>
          <a:xfrm>
            <a:off x="1217550" y="4526402"/>
            <a:ext cx="9755100" cy="410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/>
          </p:nvPr>
        </p:nvSpPr>
        <p:spPr>
          <a:xfrm>
            <a:off x="1218450" y="942774"/>
            <a:ext cx="9755100" cy="71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99" name="Google Shape;399;p11"/>
          <p:cNvSpPr txBox="1">
            <a:spLocks noGrp="1"/>
          </p:cNvSpPr>
          <p:nvPr>
            <p:ph type="body" idx="4"/>
          </p:nvPr>
        </p:nvSpPr>
        <p:spPr>
          <a:xfrm>
            <a:off x="1217550" y="2309394"/>
            <a:ext cx="9755100" cy="86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00" name="Google Shape;400;p11"/>
          <p:cNvSpPr txBox="1">
            <a:spLocks noGrp="1"/>
          </p:cNvSpPr>
          <p:nvPr>
            <p:ph type="body" idx="5"/>
          </p:nvPr>
        </p:nvSpPr>
        <p:spPr>
          <a:xfrm>
            <a:off x="1217550" y="3650530"/>
            <a:ext cx="9755100" cy="86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01" name="Google Shape;401;p11"/>
          <p:cNvSpPr txBox="1">
            <a:spLocks noGrp="1"/>
          </p:cNvSpPr>
          <p:nvPr>
            <p:ph type="body" idx="6"/>
          </p:nvPr>
        </p:nvSpPr>
        <p:spPr>
          <a:xfrm>
            <a:off x="1217550" y="4913779"/>
            <a:ext cx="9756900" cy="86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402" name="Google Shape;402;p11"/>
          <p:cNvGrpSpPr/>
          <p:nvPr/>
        </p:nvGrpSpPr>
        <p:grpSpPr>
          <a:xfrm rot="-5192582">
            <a:off x="10617963" y="5310219"/>
            <a:ext cx="377945" cy="1362233"/>
            <a:chOff x="2748074" y="4303871"/>
            <a:chExt cx="377938" cy="1362206"/>
          </a:xfrm>
        </p:grpSpPr>
        <p:sp>
          <p:nvSpPr>
            <p:cNvPr id="403" name="Google Shape;403;p11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11"/>
          <p:cNvGrpSpPr/>
          <p:nvPr/>
        </p:nvGrpSpPr>
        <p:grpSpPr>
          <a:xfrm rot="-10057892">
            <a:off x="10756260" y="700450"/>
            <a:ext cx="741052" cy="743051"/>
            <a:chOff x="7970244" y="-543333"/>
            <a:chExt cx="741045" cy="743044"/>
          </a:xfrm>
        </p:grpSpPr>
        <p:sp>
          <p:nvSpPr>
            <p:cNvPr id="406" name="Google Shape;406;p11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1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2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2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415" name="Google Shape;41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416" name="Google Shape;416;p12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17" name="Google Shape;417;p12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18" name="Google Shape;418;p12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19" name="Google Shape;419;p12"/>
          <p:cNvSpPr txBox="1">
            <a:spLocks noGrp="1"/>
          </p:cNvSpPr>
          <p:nvPr>
            <p:ph type="title"/>
          </p:nvPr>
        </p:nvSpPr>
        <p:spPr>
          <a:xfrm>
            <a:off x="1189050" y="8981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20" name="Google Shape;420;p12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421" name="Google Shape;421;p12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422" name="Google Shape;422;p12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4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4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435" name="Google Shape;43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436" name="Google Shape;436;p14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37" name="Google Shape;437;p14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438" name="Google Shape;438;p14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39" name="Google Shape;439;p14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40" name="Google Shape;440;p14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41" name="Google Shape;441;p14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42" name="Google Shape;442;p14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43" name="Google Shape;443;p14"/>
          <p:cNvSpPr/>
          <p:nvPr/>
        </p:nvSpPr>
        <p:spPr>
          <a:xfrm>
            <a:off x="10152800" y="5247875"/>
            <a:ext cx="5907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4" name="Google Shape;444;p14"/>
          <p:cNvGrpSpPr/>
          <p:nvPr/>
        </p:nvGrpSpPr>
        <p:grpSpPr>
          <a:xfrm>
            <a:off x="732895" y="5475284"/>
            <a:ext cx="687238" cy="651187"/>
            <a:chOff x="1759452" y="6189595"/>
            <a:chExt cx="687238" cy="651187"/>
          </a:xfrm>
        </p:grpSpPr>
        <p:sp>
          <p:nvSpPr>
            <p:cNvPr id="445" name="Google Shape;445;p14"/>
            <p:cNvSpPr/>
            <p:nvPr/>
          </p:nvSpPr>
          <p:spPr>
            <a:xfrm>
              <a:off x="1760666" y="6189595"/>
              <a:ext cx="516747" cy="588290"/>
            </a:xfrm>
            <a:custGeom>
              <a:avLst/>
              <a:gdLst/>
              <a:ahLst/>
              <a:cxnLst/>
              <a:rect l="l" t="t" r="r" b="b"/>
              <a:pathLst>
                <a:path w="516747" h="588290" extrusionOk="0">
                  <a:moveTo>
                    <a:pt x="354232" y="584780"/>
                  </a:moveTo>
                  <a:cubicBezTo>
                    <a:pt x="290667" y="595163"/>
                    <a:pt x="224771" y="581672"/>
                    <a:pt x="165938" y="555399"/>
                  </a:cubicBezTo>
                  <a:cubicBezTo>
                    <a:pt x="144961" y="546005"/>
                    <a:pt x="124620" y="534987"/>
                    <a:pt x="106680" y="520650"/>
                  </a:cubicBezTo>
                  <a:cubicBezTo>
                    <a:pt x="80407" y="499673"/>
                    <a:pt x="59925" y="472199"/>
                    <a:pt x="43680" y="442747"/>
                  </a:cubicBezTo>
                  <a:cubicBezTo>
                    <a:pt x="3846" y="370565"/>
                    <a:pt x="-11269" y="283622"/>
                    <a:pt x="8931" y="203600"/>
                  </a:cubicBezTo>
                  <a:cubicBezTo>
                    <a:pt x="29131" y="123649"/>
                    <a:pt x="86269" y="52314"/>
                    <a:pt x="162759" y="21450"/>
                  </a:cubicBezTo>
                  <a:cubicBezTo>
                    <a:pt x="207749" y="3298"/>
                    <a:pt x="257260" y="-798"/>
                    <a:pt x="305781" y="120"/>
                  </a:cubicBezTo>
                  <a:cubicBezTo>
                    <a:pt x="323862" y="473"/>
                    <a:pt x="342084" y="1462"/>
                    <a:pt x="359671" y="5558"/>
                  </a:cubicBezTo>
                  <a:cubicBezTo>
                    <a:pt x="385733" y="11562"/>
                    <a:pt x="409887" y="24063"/>
                    <a:pt x="432135" y="38824"/>
                  </a:cubicBezTo>
                  <a:cubicBezTo>
                    <a:pt x="470840" y="64533"/>
                    <a:pt x="506083" y="100059"/>
                    <a:pt x="516748" y="145261"/>
                  </a:cubicBezTo>
                  <a:lnTo>
                    <a:pt x="424225" y="191522"/>
                  </a:lnTo>
                  <a:cubicBezTo>
                    <a:pt x="404025" y="201622"/>
                    <a:pt x="383826" y="211722"/>
                    <a:pt x="364685" y="223658"/>
                  </a:cubicBezTo>
                  <a:cubicBezTo>
                    <a:pt x="353032" y="230933"/>
                    <a:pt x="341872" y="238843"/>
                    <a:pt x="330148" y="246047"/>
                  </a:cubicBezTo>
                  <a:cubicBezTo>
                    <a:pt x="294269" y="268013"/>
                    <a:pt x="254293" y="282421"/>
                    <a:pt x="214671" y="296617"/>
                  </a:cubicBezTo>
                  <a:cubicBezTo>
                    <a:pt x="267854" y="388010"/>
                    <a:pt x="321390" y="480250"/>
                    <a:pt x="354374" y="58478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1759452" y="6461846"/>
              <a:ext cx="357847" cy="378936"/>
            </a:xfrm>
            <a:custGeom>
              <a:avLst/>
              <a:gdLst/>
              <a:ahLst/>
              <a:cxnLst/>
              <a:rect l="l" t="t" r="r" b="b"/>
              <a:pathLst>
                <a:path w="357847" h="378936" extrusionOk="0">
                  <a:moveTo>
                    <a:pt x="1175" y="0"/>
                  </a:moveTo>
                  <a:cubicBezTo>
                    <a:pt x="-4404" y="74937"/>
                    <a:pt x="11487" y="170144"/>
                    <a:pt x="15301" y="188013"/>
                  </a:cubicBezTo>
                  <a:cubicBezTo>
                    <a:pt x="21869" y="218877"/>
                    <a:pt x="45671" y="261395"/>
                    <a:pt x="69755" y="281877"/>
                  </a:cubicBezTo>
                  <a:cubicBezTo>
                    <a:pt x="154509" y="354130"/>
                    <a:pt x="246679" y="384854"/>
                    <a:pt x="357848" y="378002"/>
                  </a:cubicBezTo>
                  <a:lnTo>
                    <a:pt x="353893" y="31415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2016302" y="6339164"/>
              <a:ext cx="262595" cy="207081"/>
            </a:xfrm>
            <a:custGeom>
              <a:avLst/>
              <a:gdLst/>
              <a:ahLst/>
              <a:cxnLst/>
              <a:rect l="l" t="t" r="r" b="b"/>
              <a:pathLst>
                <a:path w="262595" h="207081" extrusionOk="0">
                  <a:moveTo>
                    <a:pt x="259629" y="0"/>
                  </a:moveTo>
                  <a:lnTo>
                    <a:pt x="262596" y="77621"/>
                  </a:lnTo>
                  <a:cubicBezTo>
                    <a:pt x="175935" y="122540"/>
                    <a:pt x="88356" y="165694"/>
                    <a:pt x="0" y="20708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2144068" y="6377516"/>
              <a:ext cx="291415" cy="351869"/>
            </a:xfrm>
            <a:custGeom>
              <a:avLst/>
              <a:gdLst/>
              <a:ahLst/>
              <a:cxnLst/>
              <a:rect l="l" t="t" r="r" b="b"/>
              <a:pathLst>
                <a:path w="291415" h="351869" extrusionOk="0">
                  <a:moveTo>
                    <a:pt x="0" y="145494"/>
                  </a:moveTo>
                  <a:lnTo>
                    <a:pt x="237381" y="0"/>
                  </a:lnTo>
                  <a:cubicBezTo>
                    <a:pt x="278628" y="51488"/>
                    <a:pt x="297839" y="119998"/>
                    <a:pt x="289505" y="185470"/>
                  </a:cubicBezTo>
                  <a:cubicBezTo>
                    <a:pt x="281171" y="250942"/>
                    <a:pt x="245292" y="312389"/>
                    <a:pt x="192462" y="351870"/>
                  </a:cubicBezTo>
                  <a:cubicBezTo>
                    <a:pt x="130803" y="281736"/>
                    <a:pt x="68015" y="212591"/>
                    <a:pt x="71" y="14549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2144447" y="6528166"/>
              <a:ext cx="191629" cy="275803"/>
            </a:xfrm>
            <a:custGeom>
              <a:avLst/>
              <a:gdLst/>
              <a:ahLst/>
              <a:cxnLst/>
              <a:rect l="l" t="t" r="r" b="b"/>
              <a:pathLst>
                <a:path w="191629" h="275803" extrusionOk="0">
                  <a:moveTo>
                    <a:pt x="822" y="0"/>
                  </a:moveTo>
                  <a:cubicBezTo>
                    <a:pt x="-2004" y="22248"/>
                    <a:pt x="3364" y="66532"/>
                    <a:pt x="3364" y="66532"/>
                  </a:cubicBezTo>
                  <a:cubicBezTo>
                    <a:pt x="3364" y="66532"/>
                    <a:pt x="11345" y="84330"/>
                    <a:pt x="17419" y="91887"/>
                  </a:cubicBezTo>
                  <a:cubicBezTo>
                    <a:pt x="121808" y="220078"/>
                    <a:pt x="116652" y="193804"/>
                    <a:pt x="183396" y="275803"/>
                  </a:cubicBezTo>
                  <a:cubicBezTo>
                    <a:pt x="191376" y="252637"/>
                    <a:pt x="193637" y="227494"/>
                    <a:pt x="189823" y="20326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2331657" y="6455772"/>
              <a:ext cx="115033" cy="343253"/>
            </a:xfrm>
            <a:custGeom>
              <a:avLst/>
              <a:gdLst/>
              <a:ahLst/>
              <a:cxnLst/>
              <a:rect l="l" t="t" r="r" b="b"/>
              <a:pathLst>
                <a:path w="115033" h="343253" extrusionOk="0">
                  <a:moveTo>
                    <a:pt x="0" y="343253"/>
                  </a:moveTo>
                  <a:cubicBezTo>
                    <a:pt x="29099" y="339298"/>
                    <a:pt x="52194" y="316626"/>
                    <a:pt x="68651" y="292260"/>
                  </a:cubicBezTo>
                  <a:cubicBezTo>
                    <a:pt x="125365" y="208283"/>
                    <a:pt x="125859" y="95843"/>
                    <a:pt x="92806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4"/>
          <p:cNvGrpSpPr/>
          <p:nvPr/>
        </p:nvGrpSpPr>
        <p:grpSpPr>
          <a:xfrm rot="5400000" flipH="1">
            <a:off x="10690036" y="5431345"/>
            <a:ext cx="757664" cy="739072"/>
            <a:chOff x="2714053" y="3696339"/>
            <a:chExt cx="757664" cy="739072"/>
          </a:xfrm>
        </p:grpSpPr>
        <p:sp>
          <p:nvSpPr>
            <p:cNvPr id="452" name="Google Shape;452;p14"/>
            <p:cNvSpPr/>
            <p:nvPr/>
          </p:nvSpPr>
          <p:spPr>
            <a:xfrm>
              <a:off x="2764821" y="3749611"/>
              <a:ext cx="656844" cy="658272"/>
            </a:xfrm>
            <a:custGeom>
              <a:avLst/>
              <a:gdLst/>
              <a:ahLst/>
              <a:cxnLst/>
              <a:rect l="l" t="t" r="r" b="b"/>
              <a:pathLst>
                <a:path w="656844" h="658272" extrusionOk="0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209924" y="3793140"/>
              <a:ext cx="168783" cy="169544"/>
            </a:xfrm>
            <a:custGeom>
              <a:avLst/>
              <a:gdLst/>
              <a:ahLst/>
              <a:cxnLst/>
              <a:rect l="l" t="t" r="r" b="b"/>
              <a:pathLst>
                <a:path w="168783" h="169544" extrusionOk="0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2817303" y="3835526"/>
              <a:ext cx="427100" cy="432720"/>
            </a:xfrm>
            <a:custGeom>
              <a:avLst/>
              <a:gdLst/>
              <a:ahLst/>
              <a:cxnLst/>
              <a:rect l="l" t="t" r="r" b="b"/>
              <a:pathLst>
                <a:path w="427100" h="432720" extrusionOk="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2898933" y="3900677"/>
              <a:ext cx="418433" cy="438054"/>
            </a:xfrm>
            <a:custGeom>
              <a:avLst/>
              <a:gdLst/>
              <a:ahLst/>
              <a:cxnLst/>
              <a:rect l="l" t="t" r="r" b="b"/>
              <a:pathLst>
                <a:path w="418433" h="438054" extrusionOk="0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3232975" y="3696339"/>
              <a:ext cx="238742" cy="223959"/>
            </a:xfrm>
            <a:custGeom>
              <a:avLst/>
              <a:gdLst/>
              <a:ahLst/>
              <a:cxnLst/>
              <a:rect l="l" t="t" r="r" b="b"/>
              <a:pathLst>
                <a:path w="238742" h="223959" extrusionOk="0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714053" y="4208621"/>
              <a:ext cx="240982" cy="226790"/>
            </a:xfrm>
            <a:custGeom>
              <a:avLst/>
              <a:gdLst/>
              <a:ahLst/>
              <a:cxnLst/>
              <a:rect l="l" t="t" r="r" b="b"/>
              <a:pathLst>
                <a:path w="240982" h="226790" extrusionOk="0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2719577" y="4345971"/>
              <a:ext cx="107822" cy="89439"/>
            </a:xfrm>
            <a:custGeom>
              <a:avLst/>
              <a:gdLst/>
              <a:ahLst/>
              <a:cxnLst/>
              <a:rect l="l" t="t" r="r" b="b"/>
              <a:pathLst>
                <a:path w="107822" h="89439" extrusionOk="0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" name="Google Shape;459;p14"/>
          <p:cNvSpPr/>
          <p:nvPr/>
        </p:nvSpPr>
        <p:spPr>
          <a:xfrm rot="-5030020">
            <a:off x="1455329" y="5206797"/>
            <a:ext cx="715706" cy="713370"/>
          </a:xfrm>
          <a:custGeom>
            <a:avLst/>
            <a:gdLst/>
            <a:ahLst/>
            <a:cxnLst/>
            <a:rect l="l" t="t" r="r" b="b"/>
            <a:pathLst>
              <a:path w="715141" h="712807" extrusionOk="0">
                <a:moveTo>
                  <a:pt x="2958" y="351568"/>
                </a:moveTo>
                <a:cubicBezTo>
                  <a:pt x="22389" y="312420"/>
                  <a:pt x="43725" y="271272"/>
                  <a:pt x="81253" y="248888"/>
                </a:cubicBezTo>
                <a:cubicBezTo>
                  <a:pt x="118782" y="226504"/>
                  <a:pt x="177170" y="233553"/>
                  <a:pt x="194029" y="273844"/>
                </a:cubicBezTo>
                <a:cubicBezTo>
                  <a:pt x="201554" y="291846"/>
                  <a:pt x="200602" y="314516"/>
                  <a:pt x="215079" y="327470"/>
                </a:cubicBezTo>
                <a:cubicBezTo>
                  <a:pt x="237273" y="347281"/>
                  <a:pt x="271468" y="327088"/>
                  <a:pt x="292804" y="306419"/>
                </a:cubicBezTo>
                <a:cubicBezTo>
                  <a:pt x="315473" y="284512"/>
                  <a:pt x="338714" y="257270"/>
                  <a:pt x="335380" y="225933"/>
                </a:cubicBezTo>
                <a:cubicBezTo>
                  <a:pt x="332618" y="199263"/>
                  <a:pt x="310425" y="177927"/>
                  <a:pt x="285469" y="168212"/>
                </a:cubicBezTo>
                <a:cubicBezTo>
                  <a:pt x="260514" y="158496"/>
                  <a:pt x="233082" y="158210"/>
                  <a:pt x="206316" y="158020"/>
                </a:cubicBezTo>
                <a:cubicBezTo>
                  <a:pt x="238416" y="87821"/>
                  <a:pt x="297471" y="30289"/>
                  <a:pt x="368527" y="0"/>
                </a:cubicBezTo>
                <a:cubicBezTo>
                  <a:pt x="384719" y="31337"/>
                  <a:pt x="405294" y="60293"/>
                  <a:pt x="429582" y="85916"/>
                </a:cubicBezTo>
                <a:cubicBezTo>
                  <a:pt x="444251" y="101441"/>
                  <a:pt x="461301" y="116205"/>
                  <a:pt x="482065" y="121349"/>
                </a:cubicBezTo>
                <a:cubicBezTo>
                  <a:pt x="502830" y="126492"/>
                  <a:pt x="528071" y="118967"/>
                  <a:pt x="537215" y="99631"/>
                </a:cubicBezTo>
                <a:cubicBezTo>
                  <a:pt x="545407" y="82105"/>
                  <a:pt x="538739" y="60960"/>
                  <a:pt x="544073" y="42386"/>
                </a:cubicBezTo>
                <a:cubicBezTo>
                  <a:pt x="552169" y="14288"/>
                  <a:pt x="587221" y="667"/>
                  <a:pt x="615606" y="7906"/>
                </a:cubicBezTo>
                <a:cubicBezTo>
                  <a:pt x="643990" y="15145"/>
                  <a:pt x="665802" y="38005"/>
                  <a:pt x="681900" y="62484"/>
                </a:cubicBezTo>
                <a:cubicBezTo>
                  <a:pt x="699426" y="89059"/>
                  <a:pt x="710094" y="128778"/>
                  <a:pt x="685995" y="149543"/>
                </a:cubicBezTo>
                <a:cubicBezTo>
                  <a:pt x="659707" y="172117"/>
                  <a:pt x="607605" y="156686"/>
                  <a:pt x="593603" y="188404"/>
                </a:cubicBezTo>
                <a:cubicBezTo>
                  <a:pt x="584650" y="208693"/>
                  <a:pt x="600842" y="230505"/>
                  <a:pt x="615796" y="246793"/>
                </a:cubicBezTo>
                <a:lnTo>
                  <a:pt x="715142" y="354235"/>
                </a:lnTo>
                <a:cubicBezTo>
                  <a:pt x="684852" y="359664"/>
                  <a:pt x="667803" y="390906"/>
                  <a:pt x="651991" y="417290"/>
                </a:cubicBezTo>
                <a:cubicBezTo>
                  <a:pt x="636180" y="443675"/>
                  <a:pt x="609510" y="471392"/>
                  <a:pt x="579792" y="463487"/>
                </a:cubicBezTo>
                <a:cubicBezTo>
                  <a:pt x="534262" y="451390"/>
                  <a:pt x="540930" y="375380"/>
                  <a:pt x="499401" y="353187"/>
                </a:cubicBezTo>
                <a:cubicBezTo>
                  <a:pt x="467873" y="336328"/>
                  <a:pt x="430154" y="361283"/>
                  <a:pt x="407199" y="388620"/>
                </a:cubicBezTo>
                <a:cubicBezTo>
                  <a:pt x="390149" y="409004"/>
                  <a:pt x="375290" y="432911"/>
                  <a:pt x="374242" y="459391"/>
                </a:cubicBezTo>
                <a:cubicBezTo>
                  <a:pt x="373195" y="485870"/>
                  <a:pt x="390149" y="514541"/>
                  <a:pt x="416247" y="518636"/>
                </a:cubicBezTo>
                <a:cubicBezTo>
                  <a:pt x="429392" y="520732"/>
                  <a:pt x="443298" y="516636"/>
                  <a:pt x="455967" y="520637"/>
                </a:cubicBezTo>
                <a:cubicBezTo>
                  <a:pt x="474445" y="526447"/>
                  <a:pt x="484161" y="548354"/>
                  <a:pt x="481589" y="567595"/>
                </a:cubicBezTo>
                <a:cubicBezTo>
                  <a:pt x="479017" y="586835"/>
                  <a:pt x="467111" y="603409"/>
                  <a:pt x="453966" y="617696"/>
                </a:cubicBezTo>
                <a:cubicBezTo>
                  <a:pt x="421391" y="653034"/>
                  <a:pt x="379005" y="679133"/>
                  <a:pt x="332809" y="692277"/>
                </a:cubicBezTo>
                <a:cubicBezTo>
                  <a:pt x="320997" y="657416"/>
                  <a:pt x="307758" y="620459"/>
                  <a:pt x="278421" y="598361"/>
                </a:cubicBezTo>
                <a:cubicBezTo>
                  <a:pt x="249084" y="576263"/>
                  <a:pt x="198411" y="578930"/>
                  <a:pt x="183552" y="612553"/>
                </a:cubicBezTo>
                <a:cubicBezTo>
                  <a:pt x="174884" y="632174"/>
                  <a:pt x="180599" y="655796"/>
                  <a:pt x="172027" y="675418"/>
                </a:cubicBezTo>
                <a:cubicBezTo>
                  <a:pt x="164883" y="691705"/>
                  <a:pt x="148881" y="702564"/>
                  <a:pt x="132117" y="708184"/>
                </a:cubicBezTo>
                <a:cubicBezTo>
                  <a:pt x="84873" y="723805"/>
                  <a:pt x="27818" y="698468"/>
                  <a:pt x="7815" y="652939"/>
                </a:cubicBezTo>
                <a:cubicBezTo>
                  <a:pt x="-12187" y="607409"/>
                  <a:pt x="7625" y="548164"/>
                  <a:pt x="51059" y="523970"/>
                </a:cubicBezTo>
                <a:cubicBezTo>
                  <a:pt x="64108" y="516636"/>
                  <a:pt x="79158" y="512064"/>
                  <a:pt x="89540" y="501205"/>
                </a:cubicBezTo>
                <a:cubicBezTo>
                  <a:pt x="108114" y="481870"/>
                  <a:pt x="104685" y="448913"/>
                  <a:pt x="89064" y="427101"/>
                </a:cubicBezTo>
                <a:cubicBezTo>
                  <a:pt x="73443" y="405289"/>
                  <a:pt x="48964" y="391954"/>
                  <a:pt x="2958" y="351472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0" name="Google Shape;460;p14"/>
          <p:cNvGrpSpPr/>
          <p:nvPr/>
        </p:nvGrpSpPr>
        <p:grpSpPr>
          <a:xfrm>
            <a:off x="10108179" y="5169377"/>
            <a:ext cx="679947" cy="652506"/>
            <a:chOff x="3896486" y="3679569"/>
            <a:chExt cx="792294" cy="760319"/>
          </a:xfrm>
        </p:grpSpPr>
        <p:sp>
          <p:nvSpPr>
            <p:cNvPr id="461" name="Google Shape;461;p14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3" r:id="rId11"/>
    <p:sldLayoutId id="2147483665" r:id="rId12"/>
    <p:sldLayoutId id="2147483666" r:id="rId13"/>
    <p:sldLayoutId id="2147483669" r:id="rId14"/>
    <p:sldLayoutId id="2147483670" r:id="rId15"/>
    <p:sldLayoutId id="214748367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ljAhYPXFz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ypV430iR-w&amp;t=1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8mXQo7Qv-7k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scott_kim_the_art_of_puzzle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Make-a-Puzzl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IFNkdq96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_Sd2R2wm02k" TargetMode="External"/><Relationship Id="rId4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mobile/folders/1lsZxp4P_hiZ8f3zRmyNHSyKDrsOToO8K?usp=sharing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2"/>
          <p:cNvSpPr txBox="1">
            <a:spLocks noGrp="1"/>
          </p:cNvSpPr>
          <p:nvPr>
            <p:ph type="title"/>
          </p:nvPr>
        </p:nvSpPr>
        <p:spPr>
          <a:xfrm>
            <a:off x="2084350" y="1809576"/>
            <a:ext cx="7153800" cy="17888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 dirty="0">
                <a:solidFill>
                  <a:srgbClr val="C00000"/>
                </a:solidFill>
                <a:cs typeface="PT Bold Arch" panose="02010400000000000000" pitchFamily="2" charset="-78"/>
              </a:rPr>
              <a:t>مصنع الألعاب </a:t>
            </a:r>
            <a:endParaRPr sz="8800" dirty="0">
              <a:solidFill>
                <a:srgbClr val="C00000"/>
              </a:solidFill>
              <a:cs typeface="PT Bold Arch" panose="02010400000000000000" pitchFamily="2" charset="-78"/>
            </a:endParaRPr>
          </a:p>
        </p:txBody>
      </p:sp>
      <p:sp>
        <p:nvSpPr>
          <p:cNvPr id="641" name="Google Shape;641;p22"/>
          <p:cNvSpPr txBox="1">
            <a:spLocks noGrp="1"/>
          </p:cNvSpPr>
          <p:nvPr>
            <p:ph type="subTitle" idx="1"/>
          </p:nvPr>
        </p:nvSpPr>
        <p:spPr>
          <a:xfrm>
            <a:off x="2678238" y="3823725"/>
            <a:ext cx="2421663" cy="524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/>
              <a:t>مساحة الابتكار </a:t>
            </a:r>
            <a:endParaRPr sz="3200" dirty="0"/>
          </a:p>
        </p:txBody>
      </p:sp>
      <p:grpSp>
        <p:nvGrpSpPr>
          <p:cNvPr id="642" name="Google Shape;642;p22"/>
          <p:cNvGrpSpPr/>
          <p:nvPr/>
        </p:nvGrpSpPr>
        <p:grpSpPr>
          <a:xfrm>
            <a:off x="9724484" y="1785816"/>
            <a:ext cx="788140" cy="2965544"/>
            <a:chOff x="8686327" y="1939200"/>
            <a:chExt cx="788140" cy="2965544"/>
          </a:xfrm>
        </p:grpSpPr>
        <p:sp>
          <p:nvSpPr>
            <p:cNvPr id="643" name="Google Shape;643;p22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2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1FC065E-2AEA-DE41-ECBC-52C3DED9B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11" t="27451" r="27206" b="19739"/>
          <a:stretch/>
        </p:blipFill>
        <p:spPr>
          <a:xfrm>
            <a:off x="5652849" y="3731972"/>
            <a:ext cx="2421664" cy="1077099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A8C0A10-4642-2BA8-23DA-1BFCD7DF3738}"/>
              </a:ext>
            </a:extLst>
          </p:cNvPr>
          <p:cNvSpPr/>
          <p:nvPr/>
        </p:nvSpPr>
        <p:spPr>
          <a:xfrm>
            <a:off x="2364214" y="5408878"/>
            <a:ext cx="12041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زينب العيسى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A3F49C-18AA-DC0B-F175-5620CEBB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قوانين البرنامج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F21B1A0-DA89-D2AC-9589-A583A4E1D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5" t="21481" r="32292" b="28704"/>
          <a:stretch/>
        </p:blipFill>
        <p:spPr>
          <a:xfrm>
            <a:off x="1219200" y="1943100"/>
            <a:ext cx="94234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38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40"/>
          <p:cNvSpPr txBox="1">
            <a:spLocks noGrp="1"/>
          </p:cNvSpPr>
          <p:nvPr>
            <p:ph type="title"/>
          </p:nvPr>
        </p:nvSpPr>
        <p:spPr>
          <a:xfrm>
            <a:off x="3159300" y="1883275"/>
            <a:ext cx="58734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المخرجات </a:t>
            </a:r>
            <a:endParaRPr dirty="0"/>
          </a:p>
        </p:txBody>
      </p:sp>
      <p:sp>
        <p:nvSpPr>
          <p:cNvPr id="1178" name="Google Shape;1178;p40"/>
          <p:cNvSpPr txBox="1">
            <a:spLocks noGrp="1"/>
          </p:cNvSpPr>
          <p:nvPr>
            <p:ph type="subTitle" idx="1"/>
          </p:nvPr>
        </p:nvSpPr>
        <p:spPr>
          <a:xfrm>
            <a:off x="3305250" y="3120925"/>
            <a:ext cx="5581500" cy="52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sz="2800" dirty="0"/>
              <a:t>العاب مبتكرة من تصميم الطالب يشارك بها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sz="2800" dirty="0"/>
              <a:t> في مهرجان الألعاب ( المعرض الختامي )</a:t>
            </a:r>
            <a:endParaRPr sz="2800" dirty="0"/>
          </a:p>
        </p:txBody>
      </p:sp>
      <p:grpSp>
        <p:nvGrpSpPr>
          <p:cNvPr id="1186" name="Google Shape;1186;p40"/>
          <p:cNvGrpSpPr/>
          <p:nvPr/>
        </p:nvGrpSpPr>
        <p:grpSpPr>
          <a:xfrm>
            <a:off x="9537055" y="2115538"/>
            <a:ext cx="788140" cy="2965544"/>
            <a:chOff x="8686327" y="1939200"/>
            <a:chExt cx="788140" cy="2965544"/>
          </a:xfrm>
        </p:grpSpPr>
        <p:sp>
          <p:nvSpPr>
            <p:cNvPr id="1187" name="Google Shape;1187;p40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0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40"/>
          <p:cNvGrpSpPr/>
          <p:nvPr/>
        </p:nvGrpSpPr>
        <p:grpSpPr>
          <a:xfrm flipH="1">
            <a:off x="1866805" y="2115538"/>
            <a:ext cx="788140" cy="2965544"/>
            <a:chOff x="8686327" y="1939200"/>
            <a:chExt cx="788140" cy="2965544"/>
          </a:xfrm>
        </p:grpSpPr>
        <p:sp>
          <p:nvSpPr>
            <p:cNvPr id="1193" name="Google Shape;1193;p40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0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35"/>
          <p:cNvGrpSpPr/>
          <p:nvPr/>
        </p:nvGrpSpPr>
        <p:grpSpPr>
          <a:xfrm>
            <a:off x="6686223" y="1226745"/>
            <a:ext cx="2588904" cy="2237297"/>
            <a:chOff x="1017885" y="2820184"/>
            <a:chExt cx="3386040" cy="2926172"/>
          </a:xfrm>
        </p:grpSpPr>
        <p:pic>
          <p:nvPicPr>
            <p:cNvPr id="298" name="Google Shape;298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299" name="Google Shape;299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300" name="Google Shape;300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301" name="Google Shape;301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</p:grpSp>
      <p:sp>
        <p:nvSpPr>
          <p:cNvPr id="317" name="Google Shape;317;p35"/>
          <p:cNvSpPr txBox="1">
            <a:spLocks noGrp="1"/>
          </p:cNvSpPr>
          <p:nvPr>
            <p:ph type="title"/>
          </p:nvPr>
        </p:nvSpPr>
        <p:spPr>
          <a:xfrm>
            <a:off x="9170455" y="2060282"/>
            <a:ext cx="2118000" cy="26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 sz="60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مواضيع اللقاءات </a:t>
            </a:r>
            <a:endParaRPr sz="6000" dirty="0"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318" name="Google Shape;318;p35"/>
          <p:cNvSpPr txBox="1">
            <a:spLocks noGrp="1"/>
          </p:cNvSpPr>
          <p:nvPr>
            <p:ph type="subTitle" idx="1"/>
          </p:nvPr>
        </p:nvSpPr>
        <p:spPr>
          <a:xfrm>
            <a:off x="6554497" y="1521978"/>
            <a:ext cx="2588905" cy="6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ar-SA" sz="32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ألعاب الأوريغامي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 sz="3200" dirty="0">
                <a:latin typeface="Abadi" panose="020B0604020104020204" pitchFamily="34" charset="0"/>
                <a:cs typeface="Ala Typoo Medium" panose="00000600000000000000" pitchFamily="2" charset="-78"/>
              </a:rPr>
              <a:t>origami</a:t>
            </a:r>
            <a:endParaRPr sz="3200" dirty="0">
              <a:latin typeface="Abadi" panose="020B0604020104020204" pitchFamily="34" charset="0"/>
              <a:cs typeface="Ala Typoo Medium" panose="00000600000000000000" pitchFamily="2" charset="-78"/>
            </a:endParaRPr>
          </a:p>
        </p:txBody>
      </p:sp>
      <p:grpSp>
        <p:nvGrpSpPr>
          <p:cNvPr id="287" name="Google Shape;287;p35"/>
          <p:cNvGrpSpPr/>
          <p:nvPr/>
        </p:nvGrpSpPr>
        <p:grpSpPr>
          <a:xfrm>
            <a:off x="3746983" y="1307202"/>
            <a:ext cx="2588904" cy="2237297"/>
            <a:chOff x="1017885" y="2820184"/>
            <a:chExt cx="3386040" cy="2926172"/>
          </a:xfrm>
        </p:grpSpPr>
        <p:pic>
          <p:nvPicPr>
            <p:cNvPr id="288" name="Google Shape;288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289" name="Google Shape;289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290" name="Google Shape;290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291" name="Google Shape;291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</p:pic>
      </p:grpSp>
      <p:sp>
        <p:nvSpPr>
          <p:cNvPr id="22" name="Google Shape;318;p35">
            <a:extLst>
              <a:ext uri="{FF2B5EF4-FFF2-40B4-BE49-F238E27FC236}">
                <a16:creationId xmlns:a16="http://schemas.microsoft.com/office/drawing/2014/main" id="{A77A4AE6-C7D6-C60F-819C-07138ECB58DC}"/>
              </a:ext>
            </a:extLst>
          </p:cNvPr>
          <p:cNvSpPr txBox="1">
            <a:spLocks/>
          </p:cNvSpPr>
          <p:nvPr/>
        </p:nvSpPr>
        <p:spPr>
          <a:xfrm>
            <a:off x="3782859" y="1605488"/>
            <a:ext cx="2588905" cy="6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2100"/>
              </a:spcAft>
              <a:buSzPts val="1800"/>
            </a:pPr>
            <a:r>
              <a:rPr lang="ar-SA" sz="32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ألعاب الأحاجي  </a:t>
            </a:r>
          </a:p>
          <a:p>
            <a:pPr marL="0" indent="0">
              <a:lnSpc>
                <a:spcPct val="115000"/>
              </a:lnSpc>
              <a:spcAft>
                <a:spcPts val="2100"/>
              </a:spcAft>
              <a:buSzPts val="1800"/>
            </a:pPr>
            <a:r>
              <a:rPr lang="en-US" sz="2800" dirty="0">
                <a:latin typeface="Abadi" panose="020B0604020104020204" pitchFamily="34" charset="0"/>
                <a:cs typeface="Ala Typoo Medium" panose="00000600000000000000" pitchFamily="2" charset="-78"/>
              </a:rPr>
              <a:t>Puzzle games</a:t>
            </a:r>
          </a:p>
        </p:txBody>
      </p:sp>
      <p:grpSp>
        <p:nvGrpSpPr>
          <p:cNvPr id="292" name="Google Shape;292;p35"/>
          <p:cNvGrpSpPr/>
          <p:nvPr/>
        </p:nvGrpSpPr>
        <p:grpSpPr>
          <a:xfrm>
            <a:off x="793844" y="1350819"/>
            <a:ext cx="2588904" cy="2237297"/>
            <a:chOff x="1017885" y="2820184"/>
            <a:chExt cx="3386040" cy="2926172"/>
          </a:xfrm>
        </p:grpSpPr>
        <p:pic>
          <p:nvPicPr>
            <p:cNvPr id="293" name="Google Shape;293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solidFill>
                <a:srgbClr val="FF66CC"/>
              </a:solidFill>
            </a:ln>
          </p:spPr>
        </p:pic>
        <p:pic>
          <p:nvPicPr>
            <p:cNvPr id="294" name="Google Shape;294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solidFill>
                <a:srgbClr val="FF66CC"/>
              </a:solidFill>
            </a:ln>
          </p:spPr>
        </p:pic>
        <p:pic>
          <p:nvPicPr>
            <p:cNvPr id="295" name="Google Shape;295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solidFill>
                <a:srgbClr val="FF66CC"/>
              </a:solidFill>
            </a:ln>
          </p:spPr>
        </p:pic>
        <p:pic>
          <p:nvPicPr>
            <p:cNvPr id="296" name="Google Shape;296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solidFill>
                <a:srgbClr val="FF66CC"/>
              </a:solidFill>
            </a:ln>
          </p:spPr>
        </p:pic>
      </p:grpSp>
      <p:sp>
        <p:nvSpPr>
          <p:cNvPr id="25" name="Google Shape;318;p35">
            <a:extLst>
              <a:ext uri="{FF2B5EF4-FFF2-40B4-BE49-F238E27FC236}">
                <a16:creationId xmlns:a16="http://schemas.microsoft.com/office/drawing/2014/main" id="{A8E3495D-5F3F-9294-7567-CE4920C35F77}"/>
              </a:ext>
            </a:extLst>
          </p:cNvPr>
          <p:cNvSpPr txBox="1">
            <a:spLocks/>
          </p:cNvSpPr>
          <p:nvPr/>
        </p:nvSpPr>
        <p:spPr>
          <a:xfrm>
            <a:off x="829720" y="1329849"/>
            <a:ext cx="2588905" cy="6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2100"/>
              </a:spcAft>
              <a:buSzPts val="1800"/>
            </a:pPr>
            <a:r>
              <a:rPr lang="ar-SA" sz="32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ألعاب لوحية </a:t>
            </a:r>
          </a:p>
          <a:p>
            <a:pPr marL="0" indent="0">
              <a:lnSpc>
                <a:spcPct val="115000"/>
              </a:lnSpc>
              <a:spcAft>
                <a:spcPts val="2100"/>
              </a:spcAft>
              <a:buSzPts val="1800"/>
            </a:pPr>
            <a:r>
              <a:rPr lang="en-US" sz="3200" dirty="0">
                <a:latin typeface="Abadi" panose="020B0604020104020204" pitchFamily="34" charset="0"/>
                <a:cs typeface="Ala Typoo Medium" panose="00000600000000000000" pitchFamily="2" charset="-78"/>
              </a:rPr>
              <a:t>Cardboard games</a:t>
            </a:r>
          </a:p>
        </p:txBody>
      </p:sp>
      <p:grpSp>
        <p:nvGrpSpPr>
          <p:cNvPr id="302" name="Google Shape;302;p35"/>
          <p:cNvGrpSpPr/>
          <p:nvPr/>
        </p:nvGrpSpPr>
        <p:grpSpPr>
          <a:xfrm>
            <a:off x="5729124" y="3692606"/>
            <a:ext cx="2588904" cy="2237297"/>
            <a:chOff x="1017885" y="2820184"/>
            <a:chExt cx="3386040" cy="2926172"/>
          </a:xfrm>
        </p:grpSpPr>
        <p:pic>
          <p:nvPicPr>
            <p:cNvPr id="303" name="Google Shape;303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solidFill>
                <a:srgbClr val="9933FF"/>
              </a:solidFill>
            </a:ln>
          </p:spPr>
        </p:pic>
        <p:pic>
          <p:nvPicPr>
            <p:cNvPr id="304" name="Google Shape;304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solidFill>
                <a:srgbClr val="9933FF"/>
              </a:solidFill>
            </a:ln>
          </p:spPr>
        </p:pic>
        <p:pic>
          <p:nvPicPr>
            <p:cNvPr id="305" name="Google Shape;305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solidFill>
                <a:srgbClr val="9933FF"/>
              </a:solidFill>
            </a:ln>
          </p:spPr>
        </p:pic>
        <p:pic>
          <p:nvPicPr>
            <p:cNvPr id="306" name="Google Shape;306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solidFill>
                <a:srgbClr val="9933FF"/>
              </a:solidFill>
            </a:ln>
          </p:spPr>
        </p:pic>
      </p:grpSp>
      <p:sp>
        <p:nvSpPr>
          <p:cNvPr id="26" name="Google Shape;318;p35">
            <a:extLst>
              <a:ext uri="{FF2B5EF4-FFF2-40B4-BE49-F238E27FC236}">
                <a16:creationId xmlns:a16="http://schemas.microsoft.com/office/drawing/2014/main" id="{B5393EB5-51D6-9712-EAA0-26F41C160981}"/>
              </a:ext>
            </a:extLst>
          </p:cNvPr>
          <p:cNvSpPr txBox="1">
            <a:spLocks/>
          </p:cNvSpPr>
          <p:nvPr/>
        </p:nvSpPr>
        <p:spPr>
          <a:xfrm>
            <a:off x="5715041" y="4346180"/>
            <a:ext cx="2588905" cy="6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2100"/>
              </a:spcAft>
              <a:buSzPts val="1800"/>
            </a:pPr>
            <a:r>
              <a:rPr lang="ar-SA" sz="32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الألعاب </a:t>
            </a:r>
            <a:r>
              <a:rPr lang="ar-SA" sz="40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الإلكترونية</a:t>
            </a:r>
          </a:p>
        </p:txBody>
      </p:sp>
      <p:pic>
        <p:nvPicPr>
          <p:cNvPr id="29" name="Google Shape;308;p35">
            <a:extLst>
              <a:ext uri="{FF2B5EF4-FFF2-40B4-BE49-F238E27FC236}">
                <a16:creationId xmlns:a16="http://schemas.microsoft.com/office/drawing/2014/main" id="{37A953F9-022C-8D16-50A1-17B9431D1BF5}"/>
              </a:ext>
            </a:extLst>
          </p:cNvPr>
          <p:cNvPicPr preferRelativeResize="0"/>
          <p:nvPr/>
        </p:nvPicPr>
        <p:blipFill rotWithShape="1">
          <a:blip>
            <a:alphaModFix/>
          </a:blip>
          <a:srcRect/>
          <a:stretch/>
        </p:blipFill>
        <p:spPr>
          <a:xfrm rot="10800000" flipH="1">
            <a:off x="2801538" y="5856587"/>
            <a:ext cx="2449720" cy="159117"/>
          </a:xfrm>
          <a:prstGeom prst="rect">
            <a:avLst/>
          </a:prstGeom>
          <a:noFill/>
          <a:ln>
            <a:solidFill>
              <a:srgbClr val="3366CC"/>
            </a:solidFill>
          </a:ln>
        </p:spPr>
      </p:pic>
      <p:pic>
        <p:nvPicPr>
          <p:cNvPr id="30" name="Google Shape;309;p35">
            <a:extLst>
              <a:ext uri="{FF2B5EF4-FFF2-40B4-BE49-F238E27FC236}">
                <a16:creationId xmlns:a16="http://schemas.microsoft.com/office/drawing/2014/main" id="{43249D82-23EA-8411-3E43-FCC2482CD9F1}"/>
              </a:ext>
            </a:extLst>
          </p:cNvPr>
          <p:cNvPicPr preferRelativeResize="0"/>
          <p:nvPr/>
        </p:nvPicPr>
        <p:blipFill rotWithShape="1">
          <a:blip>
            <a:alphaModFix/>
          </a:blip>
          <a:srcRect/>
          <a:stretch/>
        </p:blipFill>
        <p:spPr>
          <a:xfrm rot="10800000" flipH="1">
            <a:off x="2698229" y="3778407"/>
            <a:ext cx="2449720" cy="159117"/>
          </a:xfrm>
          <a:prstGeom prst="rect">
            <a:avLst/>
          </a:prstGeom>
          <a:noFill/>
          <a:ln>
            <a:solidFill>
              <a:srgbClr val="3366CC"/>
            </a:solidFill>
          </a:ln>
        </p:spPr>
      </p:pic>
      <p:pic>
        <p:nvPicPr>
          <p:cNvPr id="31" name="Google Shape;310;p35">
            <a:extLst>
              <a:ext uri="{FF2B5EF4-FFF2-40B4-BE49-F238E27FC236}">
                <a16:creationId xmlns:a16="http://schemas.microsoft.com/office/drawing/2014/main" id="{15E2C472-EDB2-4AB5-5A2D-8FC8A3E2AF42}"/>
              </a:ext>
            </a:extLst>
          </p:cNvPr>
          <p:cNvPicPr preferRelativeResize="0"/>
          <p:nvPr/>
        </p:nvPicPr>
        <p:blipFill rotWithShape="1">
          <a:blip>
            <a:alphaModFix/>
          </a:blip>
          <a:srcRect/>
          <a:stretch/>
        </p:blipFill>
        <p:spPr>
          <a:xfrm rot="5400000" flipH="1">
            <a:off x="1650731" y="4806687"/>
            <a:ext cx="2163792" cy="140548"/>
          </a:xfrm>
          <a:prstGeom prst="rect">
            <a:avLst/>
          </a:prstGeom>
          <a:noFill/>
          <a:ln>
            <a:solidFill>
              <a:srgbClr val="3366CC"/>
            </a:solidFill>
          </a:ln>
        </p:spPr>
      </p:pic>
      <p:pic>
        <p:nvPicPr>
          <p:cNvPr id="32" name="Google Shape;311;p35">
            <a:extLst>
              <a:ext uri="{FF2B5EF4-FFF2-40B4-BE49-F238E27FC236}">
                <a16:creationId xmlns:a16="http://schemas.microsoft.com/office/drawing/2014/main" id="{EFF5C737-2A38-49AC-9C12-90AD6214AC16}"/>
              </a:ext>
            </a:extLst>
          </p:cNvPr>
          <p:cNvPicPr preferRelativeResize="0"/>
          <p:nvPr/>
        </p:nvPicPr>
        <p:blipFill rotWithShape="1">
          <a:blip>
            <a:alphaModFix/>
          </a:blip>
          <a:srcRect/>
          <a:stretch/>
        </p:blipFill>
        <p:spPr>
          <a:xfrm rot="5400000" flipH="1">
            <a:off x="4037636" y="4825907"/>
            <a:ext cx="2163792" cy="140548"/>
          </a:xfrm>
          <a:prstGeom prst="rect">
            <a:avLst/>
          </a:prstGeom>
          <a:noFill/>
          <a:ln>
            <a:solidFill>
              <a:srgbClr val="3366CC"/>
            </a:solidFill>
          </a:ln>
        </p:spPr>
      </p:pic>
      <p:sp>
        <p:nvSpPr>
          <p:cNvPr id="36" name="Google Shape;318;p35">
            <a:extLst>
              <a:ext uri="{FF2B5EF4-FFF2-40B4-BE49-F238E27FC236}">
                <a16:creationId xmlns:a16="http://schemas.microsoft.com/office/drawing/2014/main" id="{04D125B2-0A53-4CF1-23E9-08880D1C5D36}"/>
              </a:ext>
            </a:extLst>
          </p:cNvPr>
          <p:cNvSpPr txBox="1">
            <a:spLocks/>
          </p:cNvSpPr>
          <p:nvPr/>
        </p:nvSpPr>
        <p:spPr>
          <a:xfrm>
            <a:off x="2669197" y="4297841"/>
            <a:ext cx="2588905" cy="6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2100"/>
              </a:spcAft>
              <a:buSzPts val="1800"/>
            </a:pPr>
            <a:r>
              <a:rPr lang="ar-SA" sz="40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المشروع الختامي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卡通手绘笔记本书本免抠元素PNG图片素材下载_手绘PNG_熊猫办公">
            <a:extLst>
              <a:ext uri="{FF2B5EF4-FFF2-40B4-BE49-F238E27FC236}">
                <a16:creationId xmlns:a16="http://schemas.microsoft.com/office/drawing/2014/main" id="{2B61170D-103F-F242-BBD0-6FCDDFB22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13213" r="6642" b="10163"/>
          <a:stretch/>
        </p:blipFill>
        <p:spPr bwMode="auto">
          <a:xfrm>
            <a:off x="893285" y="864659"/>
            <a:ext cx="8220249" cy="5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7" name="Google Shape;287;p35"/>
          <p:cNvGrpSpPr/>
          <p:nvPr/>
        </p:nvGrpSpPr>
        <p:grpSpPr>
          <a:xfrm>
            <a:off x="8761335" y="2136881"/>
            <a:ext cx="2588904" cy="2237297"/>
            <a:chOff x="1017885" y="2820184"/>
            <a:chExt cx="3386040" cy="2926172"/>
          </a:xfrm>
        </p:grpSpPr>
        <p:pic>
          <p:nvPicPr>
            <p:cNvPr id="288" name="Google Shape;288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35"/>
            <p:cNvPicPr preferRelativeResize="0"/>
            <p:nvPr/>
          </p:nvPicPr>
          <p:blipFill rotWithShape="1">
            <a:blip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7" name="Google Shape;317;p35"/>
          <p:cNvSpPr txBox="1">
            <a:spLocks noGrp="1"/>
          </p:cNvSpPr>
          <p:nvPr>
            <p:ph type="title"/>
          </p:nvPr>
        </p:nvSpPr>
        <p:spPr>
          <a:xfrm>
            <a:off x="9030240" y="2528096"/>
            <a:ext cx="2118000" cy="145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 sz="60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المدونة </a:t>
            </a:r>
            <a:endParaRPr sz="6000" dirty="0">
              <a:solidFill>
                <a:srgbClr val="C00000"/>
              </a:solidFill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pic>
        <p:nvPicPr>
          <p:cNvPr id="330" name="Google Shape;330;p35" descr="A picture containing plant&#10;&#10;Description automatically generated"/>
          <p:cNvPicPr preferRelativeResize="0"/>
          <p:nvPr/>
        </p:nvPicPr>
        <p:blipFill rotWithShape="1">
          <a:blip>
            <a:alphaModFix/>
          </a:blip>
          <a:srcRect l="28678" t="45968" r="60320" b="25889"/>
          <a:stretch/>
        </p:blipFill>
        <p:spPr>
          <a:xfrm rot="5206361">
            <a:off x="9870071" y="1181257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31" name="Google Shape;331;p35" descr="A picture containing plant&#10;&#10;Description automatically generated"/>
          <p:cNvPicPr preferRelativeResize="0"/>
          <p:nvPr/>
        </p:nvPicPr>
        <p:blipFill rotWithShape="1">
          <a:blip>
            <a:alphaModFix/>
          </a:blip>
          <a:srcRect l="28678" t="45968" r="60320" b="25889"/>
          <a:stretch/>
        </p:blipFill>
        <p:spPr>
          <a:xfrm rot="-7490234">
            <a:off x="9462771" y="4830624"/>
            <a:ext cx="1538232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6" name="Google Shape;318;p35">
            <a:extLst>
              <a:ext uri="{FF2B5EF4-FFF2-40B4-BE49-F238E27FC236}">
                <a16:creationId xmlns:a16="http://schemas.microsoft.com/office/drawing/2014/main" id="{B5393EB5-51D6-9712-EAA0-26F41C160981}"/>
              </a:ext>
            </a:extLst>
          </p:cNvPr>
          <p:cNvSpPr txBox="1">
            <a:spLocks/>
          </p:cNvSpPr>
          <p:nvPr/>
        </p:nvSpPr>
        <p:spPr>
          <a:xfrm>
            <a:off x="5328827" y="2107536"/>
            <a:ext cx="2588905" cy="6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2100"/>
              </a:spcAft>
              <a:buSzPts val="1800"/>
            </a:pPr>
            <a:r>
              <a:rPr lang="ar-SA" sz="36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المواضيع التي تعلمتها خلال اللقاء.</a:t>
            </a:r>
          </a:p>
          <a:p>
            <a:pPr marL="0" indent="0">
              <a:lnSpc>
                <a:spcPct val="115000"/>
              </a:lnSpc>
              <a:spcAft>
                <a:spcPts val="2100"/>
              </a:spcAft>
              <a:buSzPts val="1800"/>
            </a:pPr>
            <a:endParaRPr lang="ar-SA" sz="3200" dirty="0"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13" name="Google Shape;318;p35">
            <a:extLst>
              <a:ext uri="{FF2B5EF4-FFF2-40B4-BE49-F238E27FC236}">
                <a16:creationId xmlns:a16="http://schemas.microsoft.com/office/drawing/2014/main" id="{A29B5CAF-F635-EEB6-A38D-3ED89FB82A24}"/>
              </a:ext>
            </a:extLst>
          </p:cNvPr>
          <p:cNvSpPr txBox="1">
            <a:spLocks/>
          </p:cNvSpPr>
          <p:nvPr/>
        </p:nvSpPr>
        <p:spPr>
          <a:xfrm>
            <a:off x="2578497" y="1417790"/>
            <a:ext cx="2588905" cy="6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2100"/>
              </a:spcAft>
              <a:buSzPts val="1800"/>
            </a:pPr>
            <a:r>
              <a:rPr lang="ar-SA" sz="36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لتسجيل الأفكار </a:t>
            </a:r>
          </a:p>
        </p:txBody>
      </p:sp>
      <p:sp>
        <p:nvSpPr>
          <p:cNvPr id="14" name="Google Shape;318;p35">
            <a:extLst>
              <a:ext uri="{FF2B5EF4-FFF2-40B4-BE49-F238E27FC236}">
                <a16:creationId xmlns:a16="http://schemas.microsoft.com/office/drawing/2014/main" id="{B3906682-2CB0-CB37-FA0B-C51213DEDDF8}"/>
              </a:ext>
            </a:extLst>
          </p:cNvPr>
          <p:cNvSpPr txBox="1">
            <a:spLocks/>
          </p:cNvSpPr>
          <p:nvPr/>
        </p:nvSpPr>
        <p:spPr>
          <a:xfrm>
            <a:off x="2136213" y="2739254"/>
            <a:ext cx="2588905" cy="6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ar-SA" sz="3600" dirty="0">
                <a:solidFill>
                  <a:schemeClr val="dk1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الأمور الأكثر ازعاج والتي ارغب في معالجتها </a:t>
            </a:r>
          </a:p>
          <a:p>
            <a:pPr marL="0" indent="0">
              <a:lnSpc>
                <a:spcPct val="115000"/>
              </a:lnSpc>
              <a:spcAft>
                <a:spcPts val="2100"/>
              </a:spcAft>
              <a:buSzPts val="1800"/>
            </a:pPr>
            <a:endParaRPr lang="ar-SA" sz="3200" dirty="0"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15" name="Google Shape;318;p35">
            <a:extLst>
              <a:ext uri="{FF2B5EF4-FFF2-40B4-BE49-F238E27FC236}">
                <a16:creationId xmlns:a16="http://schemas.microsoft.com/office/drawing/2014/main" id="{03C65AE3-4E48-BC72-04E9-AF64B3A22338}"/>
              </a:ext>
            </a:extLst>
          </p:cNvPr>
          <p:cNvSpPr txBox="1">
            <a:spLocks/>
          </p:cNvSpPr>
          <p:nvPr/>
        </p:nvSpPr>
        <p:spPr>
          <a:xfrm>
            <a:off x="5173292" y="4893511"/>
            <a:ext cx="2588905" cy="6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2100"/>
              </a:spcAft>
              <a:buSzPts val="1800"/>
            </a:pPr>
            <a:r>
              <a:rPr lang="ar-SA" sz="3600" dirty="0">
                <a:solidFill>
                  <a:schemeClr val="tx1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استمتعت كثيراً عندما </a:t>
            </a:r>
          </a:p>
          <a:p>
            <a:pPr marL="0" indent="0">
              <a:lnSpc>
                <a:spcPct val="115000"/>
              </a:lnSpc>
              <a:spcAft>
                <a:spcPts val="2100"/>
              </a:spcAft>
              <a:buSzPts val="1800"/>
            </a:pPr>
            <a:endParaRPr lang="ar-SA" sz="3200" dirty="0"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65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 txBox="1">
            <a:spLocks noGrp="1"/>
          </p:cNvSpPr>
          <p:nvPr>
            <p:ph type="title"/>
          </p:nvPr>
        </p:nvSpPr>
        <p:spPr>
          <a:xfrm>
            <a:off x="755120" y="2187828"/>
            <a:ext cx="10436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 dirty="0"/>
              <a:t>توقعاتي عن مصنع الألعاب </a:t>
            </a:r>
            <a:endParaRPr dirty="0"/>
          </a:p>
        </p:txBody>
      </p:sp>
      <p:pic>
        <p:nvPicPr>
          <p:cNvPr id="2050" name="Picture 2" descr="أدوات الاستفهام - موضوع">
            <a:extLst>
              <a:ext uri="{FF2B5EF4-FFF2-40B4-BE49-F238E27FC236}">
                <a16:creationId xmlns:a16="http://schemas.microsoft.com/office/drawing/2014/main" id="{F820747C-B2A4-72AD-1493-7589C68C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85" y="4014227"/>
            <a:ext cx="3313846" cy="15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8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7;p27">
            <a:extLst>
              <a:ext uri="{FF2B5EF4-FFF2-40B4-BE49-F238E27FC236}">
                <a16:creationId xmlns:a16="http://schemas.microsoft.com/office/drawing/2014/main" id="{6A712201-6A4E-EA3E-42D8-96B66F17DF2F}"/>
              </a:ext>
            </a:extLst>
          </p:cNvPr>
          <p:cNvSpPr/>
          <p:nvPr/>
        </p:nvSpPr>
        <p:spPr>
          <a:xfrm flipH="1">
            <a:off x="9467158" y="735684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94;p27">
            <a:extLst>
              <a:ext uri="{FF2B5EF4-FFF2-40B4-BE49-F238E27FC236}">
                <a16:creationId xmlns:a16="http://schemas.microsoft.com/office/drawing/2014/main" id="{5FB54A9A-086E-2133-BF2B-FEDD0F6FF92A}"/>
              </a:ext>
            </a:extLst>
          </p:cNvPr>
          <p:cNvSpPr txBox="1">
            <a:spLocks/>
          </p:cNvSpPr>
          <p:nvPr/>
        </p:nvSpPr>
        <p:spPr>
          <a:xfrm>
            <a:off x="5872769" y="918816"/>
            <a:ext cx="419128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المهمة المنزلية </a:t>
            </a:r>
          </a:p>
        </p:txBody>
      </p:sp>
      <p:sp>
        <p:nvSpPr>
          <p:cNvPr id="10" name="Google Shape;695;p27">
            <a:extLst>
              <a:ext uri="{FF2B5EF4-FFF2-40B4-BE49-F238E27FC236}">
                <a16:creationId xmlns:a16="http://schemas.microsoft.com/office/drawing/2014/main" id="{59275B43-8EF8-A9DE-7835-E836399E6B4D}"/>
              </a:ext>
            </a:extLst>
          </p:cNvPr>
          <p:cNvSpPr txBox="1">
            <a:spLocks/>
          </p:cNvSpPr>
          <p:nvPr/>
        </p:nvSpPr>
        <p:spPr>
          <a:xfrm>
            <a:off x="777922" y="1118957"/>
            <a:ext cx="5772365" cy="9466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ar-SA" sz="4000" u="sng" dirty="0"/>
              <a:t>(التعرف على المردود الاقتصادي من صناعة الألعاب) </a:t>
            </a:r>
          </a:p>
        </p:txBody>
      </p:sp>
      <p:sp>
        <p:nvSpPr>
          <p:cNvPr id="5" name="Google Shape;808;p35">
            <a:extLst>
              <a:ext uri="{FF2B5EF4-FFF2-40B4-BE49-F238E27FC236}">
                <a16:creationId xmlns:a16="http://schemas.microsoft.com/office/drawing/2014/main" id="{1D46B550-3A06-A6C0-5BA0-0009DF53BE7E}"/>
              </a:ext>
            </a:extLst>
          </p:cNvPr>
          <p:cNvSpPr txBox="1">
            <a:spLocks/>
          </p:cNvSpPr>
          <p:nvPr/>
        </p:nvSpPr>
        <p:spPr>
          <a:xfrm>
            <a:off x="777922" y="2969624"/>
            <a:ext cx="10042160" cy="216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ar-SA" sz="2800" b="1" dirty="0">
                <a:solidFill>
                  <a:srgbClr val="FF0000"/>
                </a:solidFill>
              </a:rPr>
              <a:t>فردي أو جماعي </a:t>
            </a:r>
          </a:p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ar-SA" sz="2800" b="1" dirty="0"/>
              <a:t>ابحث عن 5- 10 شركات عالمية في صناعة الألعاب ورتبيها وفق منهجية. بحيث تشمل التصنيفات على الميزانية ، الأرباح ، عدد الموظفين ، نوع الألعاب ، الاستدامة.....</a:t>
            </a:r>
          </a:p>
          <a:p>
            <a:pPr marL="0" indent="0" algn="r">
              <a:spcAft>
                <a:spcPts val="2100"/>
              </a:spcAft>
              <a:buNone/>
            </a:pP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81626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5"/>
          <p:cNvSpPr txBox="1">
            <a:spLocks noGrp="1"/>
          </p:cNvSpPr>
          <p:nvPr>
            <p:ph type="title"/>
          </p:nvPr>
        </p:nvSpPr>
        <p:spPr>
          <a:xfrm>
            <a:off x="720907" y="897122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تأملاتك حول اللقاء </a:t>
            </a:r>
            <a:endParaRPr dirty="0"/>
          </a:p>
        </p:txBody>
      </p:sp>
      <p:sp>
        <p:nvSpPr>
          <p:cNvPr id="805" name="Google Shape;805;p35"/>
          <p:cNvSpPr txBox="1">
            <a:spLocks noGrp="1"/>
          </p:cNvSpPr>
          <p:nvPr>
            <p:ph type="subTitle" idx="3"/>
          </p:nvPr>
        </p:nvSpPr>
        <p:spPr>
          <a:xfrm>
            <a:off x="8550110" y="3639674"/>
            <a:ext cx="2346039" cy="161105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المواضيع التي تعلمتها خلال اللقاء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09" name="Google Shape;809;p35"/>
          <p:cNvSpPr/>
          <p:nvPr/>
        </p:nvSpPr>
        <p:spPr>
          <a:xfrm>
            <a:off x="1798642" y="2033438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5"/>
          <p:cNvSpPr/>
          <p:nvPr/>
        </p:nvSpPr>
        <p:spPr>
          <a:xfrm>
            <a:off x="5323717" y="2062167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1" name="Google Shape;811;p35"/>
          <p:cNvSpPr/>
          <p:nvPr/>
        </p:nvSpPr>
        <p:spPr>
          <a:xfrm>
            <a:off x="8847142" y="2062184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5"/>
          <p:cNvSpPr/>
          <p:nvPr/>
        </p:nvSpPr>
        <p:spPr>
          <a:xfrm rot="7488241">
            <a:off x="5221045" y="2005768"/>
            <a:ext cx="384897" cy="507380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5"/>
          <p:cNvSpPr/>
          <p:nvPr/>
        </p:nvSpPr>
        <p:spPr>
          <a:xfrm rot="-9522060" flipH="1">
            <a:off x="1256326" y="1895219"/>
            <a:ext cx="851365" cy="530556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5"/>
          <p:cNvSpPr/>
          <p:nvPr/>
        </p:nvSpPr>
        <p:spPr>
          <a:xfrm flipH="1">
            <a:off x="10074880" y="1838424"/>
            <a:ext cx="636955" cy="921411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5"/>
          <p:cNvSpPr/>
          <p:nvPr/>
        </p:nvSpPr>
        <p:spPr>
          <a:xfrm rot="10800000" flipH="1">
            <a:off x="4191631" y="6031073"/>
            <a:ext cx="3702232" cy="98336"/>
          </a:xfrm>
          <a:custGeom>
            <a:avLst/>
            <a:gdLst/>
            <a:ahLst/>
            <a:cxnLst/>
            <a:rect l="l" t="t" r="r" b="b"/>
            <a:pathLst>
              <a:path w="487617" h="28462" extrusionOk="0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9" name="Google Shape;819;p35"/>
          <p:cNvGrpSpPr/>
          <p:nvPr/>
        </p:nvGrpSpPr>
        <p:grpSpPr>
          <a:xfrm rot="-742108" flipH="1">
            <a:off x="8775060" y="847875"/>
            <a:ext cx="741052" cy="743051"/>
            <a:chOff x="7970244" y="-543333"/>
            <a:chExt cx="741045" cy="743044"/>
          </a:xfrm>
        </p:grpSpPr>
        <p:sp>
          <p:nvSpPr>
            <p:cNvPr id="820" name="Google Shape;820;p35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1370;p42">
            <a:extLst>
              <a:ext uri="{FF2B5EF4-FFF2-40B4-BE49-F238E27FC236}">
                <a16:creationId xmlns:a16="http://schemas.microsoft.com/office/drawing/2014/main" id="{35577D76-B7C9-528B-10C7-747FE3CFB03C}"/>
              </a:ext>
            </a:extLst>
          </p:cNvPr>
          <p:cNvGrpSpPr/>
          <p:nvPr/>
        </p:nvGrpSpPr>
        <p:grpSpPr>
          <a:xfrm>
            <a:off x="5574607" y="2343097"/>
            <a:ext cx="936278" cy="831340"/>
            <a:chOff x="674800" y="2146225"/>
            <a:chExt cx="252500" cy="252500"/>
          </a:xfrm>
        </p:grpSpPr>
        <p:sp>
          <p:nvSpPr>
            <p:cNvPr id="12" name="Google Shape;1371;p42">
              <a:extLst>
                <a:ext uri="{FF2B5EF4-FFF2-40B4-BE49-F238E27FC236}">
                  <a16:creationId xmlns:a16="http://schemas.microsoft.com/office/drawing/2014/main" id="{6045D406-3C0B-3C48-366C-B96BE451B144}"/>
                </a:ext>
              </a:extLst>
            </p:cNvPr>
            <p:cNvSpPr/>
            <p:nvPr/>
          </p:nvSpPr>
          <p:spPr>
            <a:xfrm>
              <a:off x="727900" y="2232775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72;p42">
              <a:extLst>
                <a:ext uri="{FF2B5EF4-FFF2-40B4-BE49-F238E27FC236}">
                  <a16:creationId xmlns:a16="http://schemas.microsoft.com/office/drawing/2014/main" id="{1D3FA2A6-69E3-4316-4702-B895C665A215}"/>
                </a:ext>
              </a:extLst>
            </p:cNvPr>
            <p:cNvSpPr/>
            <p:nvPr/>
          </p:nvSpPr>
          <p:spPr>
            <a:xfrm>
              <a:off x="834500" y="2232775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73;p42">
              <a:extLst>
                <a:ext uri="{FF2B5EF4-FFF2-40B4-BE49-F238E27FC236}">
                  <a16:creationId xmlns:a16="http://schemas.microsoft.com/office/drawing/2014/main" id="{A3EBB381-9966-ED52-25B9-F565A2EB840B}"/>
                </a:ext>
              </a:extLst>
            </p:cNvPr>
            <p:cNvSpPr/>
            <p:nvPr/>
          </p:nvSpPr>
          <p:spPr>
            <a:xfrm>
              <a:off x="734150" y="2315750"/>
              <a:ext cx="134275" cy="43275"/>
            </a:xfrm>
            <a:custGeom>
              <a:avLst/>
              <a:gdLst/>
              <a:ahLst/>
              <a:cxnLst/>
              <a:rect l="l" t="t" r="r" b="b"/>
              <a:pathLst>
                <a:path w="5371" h="1731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74;p42">
              <a:extLst>
                <a:ext uri="{FF2B5EF4-FFF2-40B4-BE49-F238E27FC236}">
                  <a16:creationId xmlns:a16="http://schemas.microsoft.com/office/drawing/2014/main" id="{E3EDCCB0-058A-F07F-FD3C-160F2C197D6B}"/>
                </a:ext>
              </a:extLst>
            </p:cNvPr>
            <p:cNvSpPr/>
            <p:nvPr/>
          </p:nvSpPr>
          <p:spPr>
            <a:xfrm>
              <a:off x="674800" y="2146225"/>
              <a:ext cx="252500" cy="252500"/>
            </a:xfrm>
            <a:custGeom>
              <a:avLst/>
              <a:gdLst/>
              <a:ahLst/>
              <a:cxnLst/>
              <a:rect l="l" t="t" r="r" b="b"/>
              <a:pathLst>
                <a:path w="10100" h="10100" extrusionOk="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387;p42">
            <a:extLst>
              <a:ext uri="{FF2B5EF4-FFF2-40B4-BE49-F238E27FC236}">
                <a16:creationId xmlns:a16="http://schemas.microsoft.com/office/drawing/2014/main" id="{AC2AED5E-833E-6E66-C680-74847CBEF33C}"/>
              </a:ext>
            </a:extLst>
          </p:cNvPr>
          <p:cNvGrpSpPr/>
          <p:nvPr/>
        </p:nvGrpSpPr>
        <p:grpSpPr>
          <a:xfrm>
            <a:off x="2007056" y="2343097"/>
            <a:ext cx="976371" cy="831340"/>
            <a:chOff x="2961350" y="1740750"/>
            <a:chExt cx="252950" cy="252500"/>
          </a:xfrm>
        </p:grpSpPr>
        <p:sp>
          <p:nvSpPr>
            <p:cNvPr id="17" name="Google Shape;1388;p42">
              <a:extLst>
                <a:ext uri="{FF2B5EF4-FFF2-40B4-BE49-F238E27FC236}">
                  <a16:creationId xmlns:a16="http://schemas.microsoft.com/office/drawing/2014/main" id="{3C492872-93EB-11DB-3A4A-3D11AD5EBC02}"/>
                </a:ext>
              </a:extLst>
            </p:cNvPr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89;p42">
              <a:extLst>
                <a:ext uri="{FF2B5EF4-FFF2-40B4-BE49-F238E27FC236}">
                  <a16:creationId xmlns:a16="http://schemas.microsoft.com/office/drawing/2014/main" id="{E5204398-EC8C-9574-4DC6-911B3426BCF7}"/>
                </a:ext>
              </a:extLst>
            </p:cNvPr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90;p42">
              <a:extLst>
                <a:ext uri="{FF2B5EF4-FFF2-40B4-BE49-F238E27FC236}">
                  <a16:creationId xmlns:a16="http://schemas.microsoft.com/office/drawing/2014/main" id="{4F78222B-2721-512C-9786-C80AE0D54F85}"/>
                </a:ext>
              </a:extLst>
            </p:cNvPr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91;p42">
              <a:extLst>
                <a:ext uri="{FF2B5EF4-FFF2-40B4-BE49-F238E27FC236}">
                  <a16:creationId xmlns:a16="http://schemas.microsoft.com/office/drawing/2014/main" id="{846542DC-F488-1056-DDD0-8DE7A3C43AEB}"/>
                </a:ext>
              </a:extLst>
            </p:cNvPr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92;p42">
              <a:extLst>
                <a:ext uri="{FF2B5EF4-FFF2-40B4-BE49-F238E27FC236}">
                  <a16:creationId xmlns:a16="http://schemas.microsoft.com/office/drawing/2014/main" id="{31512CE6-6F61-A299-E111-1B18B10AEEFF}"/>
                </a:ext>
              </a:extLst>
            </p:cNvPr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3;p42">
              <a:extLst>
                <a:ext uri="{FF2B5EF4-FFF2-40B4-BE49-F238E27FC236}">
                  <a16:creationId xmlns:a16="http://schemas.microsoft.com/office/drawing/2014/main" id="{EF9BB705-A5AD-2D33-02A2-8D35294F4F71}"/>
                </a:ext>
              </a:extLst>
            </p:cNvPr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218;p42">
            <a:extLst>
              <a:ext uri="{FF2B5EF4-FFF2-40B4-BE49-F238E27FC236}">
                <a16:creationId xmlns:a16="http://schemas.microsoft.com/office/drawing/2014/main" id="{614BBDCB-A81B-460B-3B89-8A9F966FFDFA}"/>
              </a:ext>
            </a:extLst>
          </p:cNvPr>
          <p:cNvGrpSpPr/>
          <p:nvPr/>
        </p:nvGrpSpPr>
        <p:grpSpPr>
          <a:xfrm>
            <a:off x="9190851" y="2508482"/>
            <a:ext cx="803026" cy="665955"/>
            <a:chOff x="4250025" y="2848800"/>
            <a:chExt cx="266325" cy="186475"/>
          </a:xfrm>
        </p:grpSpPr>
        <p:sp>
          <p:nvSpPr>
            <p:cNvPr id="24" name="Google Shape;1219;p42">
              <a:extLst>
                <a:ext uri="{FF2B5EF4-FFF2-40B4-BE49-F238E27FC236}">
                  <a16:creationId xmlns:a16="http://schemas.microsoft.com/office/drawing/2014/main" id="{7AAD77B6-12E8-99C5-8C34-B54E146D8498}"/>
                </a:ext>
              </a:extLst>
            </p:cNvPr>
            <p:cNvSpPr/>
            <p:nvPr/>
          </p:nvSpPr>
          <p:spPr>
            <a:xfrm>
              <a:off x="4250025" y="2848800"/>
              <a:ext cx="166425" cy="149900"/>
            </a:xfrm>
            <a:custGeom>
              <a:avLst/>
              <a:gdLst/>
              <a:ahLst/>
              <a:cxnLst/>
              <a:rect l="l" t="t" r="r" b="b"/>
              <a:pathLst>
                <a:path w="6657" h="5996" extrusionOk="0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20;p42">
              <a:extLst>
                <a:ext uri="{FF2B5EF4-FFF2-40B4-BE49-F238E27FC236}">
                  <a16:creationId xmlns:a16="http://schemas.microsoft.com/office/drawing/2014/main" id="{E97521C4-10C3-EFFE-FA2A-2DD175B3A0C3}"/>
                </a:ext>
              </a:extLst>
            </p:cNvPr>
            <p:cNvSpPr/>
            <p:nvPr/>
          </p:nvSpPr>
          <p:spPr>
            <a:xfrm>
              <a:off x="4349950" y="2885375"/>
              <a:ext cx="166400" cy="149900"/>
            </a:xfrm>
            <a:custGeom>
              <a:avLst/>
              <a:gdLst/>
              <a:ahLst/>
              <a:cxnLst/>
              <a:rect l="l" t="t" r="r" b="b"/>
              <a:pathLst>
                <a:path w="6656" h="5996" extrusionOk="0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805;p35">
            <a:extLst>
              <a:ext uri="{FF2B5EF4-FFF2-40B4-BE49-F238E27FC236}">
                <a16:creationId xmlns:a16="http://schemas.microsoft.com/office/drawing/2014/main" id="{5B22AC0C-8C05-FCF4-EF83-ECF6F84D4683}"/>
              </a:ext>
            </a:extLst>
          </p:cNvPr>
          <p:cNvSpPr txBox="1">
            <a:spLocks/>
          </p:cNvSpPr>
          <p:nvPr/>
        </p:nvSpPr>
        <p:spPr>
          <a:xfrm>
            <a:off x="4869726" y="3639674"/>
            <a:ext cx="2346039" cy="1611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ar-SA" dirty="0">
                <a:solidFill>
                  <a:schemeClr val="dk1"/>
                </a:solidFill>
              </a:rPr>
              <a:t>الأمور التي استمتعت بها خلال اللقاء </a:t>
            </a:r>
          </a:p>
        </p:txBody>
      </p:sp>
      <p:sp>
        <p:nvSpPr>
          <p:cNvPr id="31" name="Google Shape;805;p35">
            <a:extLst>
              <a:ext uri="{FF2B5EF4-FFF2-40B4-BE49-F238E27FC236}">
                <a16:creationId xmlns:a16="http://schemas.microsoft.com/office/drawing/2014/main" id="{EFCB35F8-99EC-BD3E-2249-E5F0F15CA36C}"/>
              </a:ext>
            </a:extLst>
          </p:cNvPr>
          <p:cNvSpPr txBox="1">
            <a:spLocks/>
          </p:cNvSpPr>
          <p:nvPr/>
        </p:nvSpPr>
        <p:spPr>
          <a:xfrm>
            <a:off x="1397008" y="3639673"/>
            <a:ext cx="2346039" cy="1611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ar-SA" dirty="0">
                <a:solidFill>
                  <a:schemeClr val="dk1"/>
                </a:solidFill>
              </a:rPr>
              <a:t>الأمور الأكثر ازعاج والتي ارغب في معالجتها </a:t>
            </a:r>
          </a:p>
        </p:txBody>
      </p:sp>
      <p:sp>
        <p:nvSpPr>
          <p:cNvPr id="2" name="Google Shape;318;p35">
            <a:extLst>
              <a:ext uri="{FF2B5EF4-FFF2-40B4-BE49-F238E27FC236}">
                <a16:creationId xmlns:a16="http://schemas.microsoft.com/office/drawing/2014/main" id="{1ABD7824-E4A6-8BFC-C6AB-74A4CB4AD248}"/>
              </a:ext>
            </a:extLst>
          </p:cNvPr>
          <p:cNvSpPr txBox="1">
            <a:spLocks/>
          </p:cNvSpPr>
          <p:nvPr/>
        </p:nvSpPr>
        <p:spPr>
          <a:xfrm>
            <a:off x="2816782" y="5405689"/>
            <a:ext cx="6451925" cy="149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000"/>
              <a:buFont typeface="Roboto"/>
              <a:buNone/>
              <a:defRPr sz="20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2100"/>
              </a:spcAft>
              <a:buSzPts val="1800"/>
            </a:pPr>
            <a:r>
              <a:rPr lang="ar-SA" sz="28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لا تنسي التاريخ واليوم </a:t>
            </a:r>
          </a:p>
          <a:p>
            <a:pPr marL="0" indent="0">
              <a:lnSpc>
                <a:spcPct val="115000"/>
              </a:lnSpc>
              <a:spcAft>
                <a:spcPts val="2100"/>
              </a:spcAft>
              <a:buSzPts val="1800"/>
            </a:pPr>
            <a:endParaRPr lang="ar-SA" sz="3200" dirty="0"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4822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/>
          <p:nvPr/>
        </p:nvSpPr>
        <p:spPr>
          <a:xfrm>
            <a:off x="4085600" y="3057300"/>
            <a:ext cx="3519000" cy="163476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0"/>
          <p:cNvSpPr/>
          <p:nvPr/>
        </p:nvSpPr>
        <p:spPr>
          <a:xfrm>
            <a:off x="3935542" y="2970613"/>
            <a:ext cx="3786058" cy="1564449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0"/>
          <p:cNvSpPr txBox="1">
            <a:spLocks noGrp="1"/>
          </p:cNvSpPr>
          <p:nvPr>
            <p:ph type="title"/>
          </p:nvPr>
        </p:nvSpPr>
        <p:spPr>
          <a:xfrm>
            <a:off x="4147489" y="2813613"/>
            <a:ext cx="3462968" cy="18865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موضوعاتنا </a:t>
            </a:r>
            <a:endParaRPr sz="4000" dirty="0"/>
          </a:p>
        </p:txBody>
      </p:sp>
      <p:sp>
        <p:nvSpPr>
          <p:cNvPr id="497" name="Google Shape;497;p20"/>
          <p:cNvSpPr txBox="1"/>
          <p:nvPr/>
        </p:nvSpPr>
        <p:spPr>
          <a:xfrm rot="19238768">
            <a:off x="1316825" y="2481757"/>
            <a:ext cx="4017788" cy="156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SzPts val="1800"/>
              <a:buNone/>
            </a:pPr>
            <a:r>
              <a:rPr lang="ar-SA" sz="2000" dirty="0">
                <a:solidFill>
                  <a:srgbClr val="00CC00"/>
                </a:solidFill>
              </a:rPr>
              <a:t>المهارات التي سيتم اكتسابها في مصنع الألعاب.</a:t>
            </a:r>
          </a:p>
          <a:p>
            <a:pPr marL="0" lvl="0" indent="0" algn="r" rtl="0">
              <a:spcBef>
                <a:spcPts val="0"/>
              </a:spcBef>
              <a:buSzPts val="1800"/>
              <a:buNone/>
            </a:pPr>
            <a:r>
              <a:rPr lang="ar-SA" sz="2000" dirty="0">
                <a:solidFill>
                  <a:srgbClr val="00CC00"/>
                </a:solidFill>
              </a:rPr>
              <a:t>مخرجات البرنامج المتوقع انتاجها.</a:t>
            </a:r>
          </a:p>
          <a:p>
            <a:pPr marL="0" lvl="0" indent="0" algn="r" rtl="0">
              <a:spcBef>
                <a:spcPts val="0"/>
              </a:spcBef>
              <a:buSzPts val="1800"/>
              <a:buNone/>
            </a:pPr>
            <a:r>
              <a:rPr lang="ar-SA" sz="2000" dirty="0">
                <a:solidFill>
                  <a:srgbClr val="00CC00"/>
                </a:solidFill>
              </a:rPr>
              <a:t>موضوعات مصنع الألعاب.</a:t>
            </a:r>
            <a:endParaRPr sz="2000" dirty="0">
              <a:solidFill>
                <a:srgbClr val="00CC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99" name="Google Shape;499;p20"/>
          <p:cNvSpPr txBox="1"/>
          <p:nvPr/>
        </p:nvSpPr>
        <p:spPr>
          <a:xfrm>
            <a:off x="5962100" y="1733112"/>
            <a:ext cx="3518999" cy="92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SzPts val="1800"/>
              <a:buNone/>
            </a:pPr>
            <a:r>
              <a:rPr lang="ar-SA" sz="2000" dirty="0">
                <a:solidFill>
                  <a:srgbClr val="3366CC"/>
                </a:solidFill>
              </a:rPr>
              <a:t>أهداف برنامج مصنع الألعاب وأهميته.</a:t>
            </a:r>
          </a:p>
          <a:p>
            <a:pPr marL="0" lvl="0" indent="0" algn="r" rtl="0">
              <a:spcBef>
                <a:spcPts val="0"/>
              </a:spcBef>
              <a:buSzPts val="1800"/>
              <a:buNone/>
            </a:pPr>
            <a:r>
              <a:rPr lang="ar-SA" sz="2000" dirty="0">
                <a:solidFill>
                  <a:srgbClr val="3366CC"/>
                </a:solidFill>
              </a:rPr>
              <a:t>المفاهيم المرتبطة بمصنع الألعاب.</a:t>
            </a:r>
          </a:p>
          <a:p>
            <a:pPr marL="0" lvl="0" indent="0" algn="r" rtl="0">
              <a:spcBef>
                <a:spcPts val="0"/>
              </a:spcBef>
              <a:buSzPts val="1800"/>
              <a:buNone/>
            </a:pPr>
            <a:r>
              <a:rPr lang="ar-SA" sz="2000" dirty="0">
                <a:solidFill>
                  <a:srgbClr val="3366CC"/>
                </a:solidFill>
              </a:rPr>
              <a:t>قوانين مساحة الابتكار.</a:t>
            </a:r>
          </a:p>
        </p:txBody>
      </p:sp>
      <p:sp>
        <p:nvSpPr>
          <p:cNvPr id="500" name="Google Shape;500;p20"/>
          <p:cNvSpPr txBox="1"/>
          <p:nvPr/>
        </p:nvSpPr>
        <p:spPr>
          <a:xfrm rot="19633250">
            <a:off x="5722077" y="5025564"/>
            <a:ext cx="2679646" cy="18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SzPts val="1800"/>
              <a:buNone/>
            </a:pPr>
            <a:r>
              <a:rPr lang="ar-SA" sz="3200" dirty="0">
                <a:solidFill>
                  <a:srgbClr val="FF0000"/>
                </a:solidFill>
              </a:rPr>
              <a:t>المدونة وتأملاتك </a:t>
            </a:r>
          </a:p>
          <a:p>
            <a:pPr marL="0" lvl="0" indent="0" algn="r" rtl="0">
              <a:spcBef>
                <a:spcPts val="0"/>
              </a:spcBef>
              <a:buSzPts val="1800"/>
              <a:buNone/>
            </a:pPr>
            <a:r>
              <a:rPr lang="ar-SA" sz="3200" dirty="0">
                <a:solidFill>
                  <a:srgbClr val="FF0000"/>
                </a:solidFill>
              </a:rPr>
              <a:t>المهمة المنزلية </a:t>
            </a:r>
          </a:p>
        </p:txBody>
      </p:sp>
      <p:sp>
        <p:nvSpPr>
          <p:cNvPr id="501" name="Google Shape;501;p20"/>
          <p:cNvSpPr/>
          <p:nvPr/>
        </p:nvSpPr>
        <p:spPr>
          <a:xfrm rot="19985578">
            <a:off x="2313854" y="5293817"/>
            <a:ext cx="2648902" cy="419774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2" name="Google Shape;502;p20"/>
          <p:cNvSpPr/>
          <p:nvPr/>
        </p:nvSpPr>
        <p:spPr>
          <a:xfrm rot="277520">
            <a:off x="7862131" y="3521967"/>
            <a:ext cx="2348054" cy="326852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3" name="Google Shape;503;p20"/>
          <p:cNvSpPr/>
          <p:nvPr/>
        </p:nvSpPr>
        <p:spPr>
          <a:xfrm rot="-3700795">
            <a:off x="4970576" y="1475513"/>
            <a:ext cx="1591417" cy="1077903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43168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2"/>
          <p:cNvSpPr txBox="1">
            <a:spLocks noGrp="1"/>
          </p:cNvSpPr>
          <p:nvPr>
            <p:ph type="title"/>
          </p:nvPr>
        </p:nvSpPr>
        <p:spPr>
          <a:xfrm>
            <a:off x="2084350" y="1809576"/>
            <a:ext cx="7153800" cy="17888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 dirty="0">
                <a:solidFill>
                  <a:srgbClr val="C00000"/>
                </a:solidFill>
                <a:cs typeface="PT Bold Arch" panose="02010400000000000000" pitchFamily="2" charset="-78"/>
              </a:rPr>
              <a:t>مصنع الألعاب </a:t>
            </a:r>
            <a:endParaRPr sz="8800" dirty="0">
              <a:solidFill>
                <a:srgbClr val="C00000"/>
              </a:solidFill>
              <a:cs typeface="PT Bold Arch" panose="02010400000000000000" pitchFamily="2" charset="-78"/>
            </a:endParaRPr>
          </a:p>
        </p:txBody>
      </p:sp>
      <p:sp>
        <p:nvSpPr>
          <p:cNvPr id="641" name="Google Shape;641;p22"/>
          <p:cNvSpPr txBox="1">
            <a:spLocks noGrp="1"/>
          </p:cNvSpPr>
          <p:nvPr>
            <p:ph type="subTitle" idx="1"/>
          </p:nvPr>
        </p:nvSpPr>
        <p:spPr>
          <a:xfrm>
            <a:off x="2468780" y="3598401"/>
            <a:ext cx="2648295" cy="61538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cs typeface="PT Bold Mirror" panose="02010400000000000000" pitchFamily="2" charset="-78"/>
              </a:rPr>
              <a:t>مساحة</a:t>
            </a:r>
            <a:r>
              <a:rPr lang="ar-SA" sz="3200" dirty="0"/>
              <a:t> </a:t>
            </a:r>
            <a:r>
              <a:rPr lang="ar-SA" sz="3200" dirty="0">
                <a:cs typeface="PT Bold Mirror" panose="02010400000000000000" pitchFamily="2" charset="-78"/>
              </a:rPr>
              <a:t>الابتكار</a:t>
            </a:r>
            <a:r>
              <a:rPr lang="ar-SA" sz="3200" dirty="0"/>
              <a:t> </a:t>
            </a:r>
            <a:endParaRPr sz="3200" dirty="0"/>
          </a:p>
        </p:txBody>
      </p:sp>
      <p:grpSp>
        <p:nvGrpSpPr>
          <p:cNvPr id="642" name="Google Shape;642;p22"/>
          <p:cNvGrpSpPr/>
          <p:nvPr/>
        </p:nvGrpSpPr>
        <p:grpSpPr>
          <a:xfrm>
            <a:off x="9724484" y="1785816"/>
            <a:ext cx="788140" cy="2965544"/>
            <a:chOff x="8686327" y="1939200"/>
            <a:chExt cx="788140" cy="2965544"/>
          </a:xfrm>
        </p:grpSpPr>
        <p:sp>
          <p:nvSpPr>
            <p:cNvPr id="643" name="Google Shape;643;p22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2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1FC065E-2AEA-DE41-ECBC-52C3DED9B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11" t="27451" r="27206" b="19739"/>
          <a:stretch/>
        </p:blipFill>
        <p:spPr>
          <a:xfrm>
            <a:off x="5794251" y="3506515"/>
            <a:ext cx="2421664" cy="10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8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5"/>
          <p:cNvSpPr txBox="1">
            <a:spLocks noGrp="1"/>
          </p:cNvSpPr>
          <p:nvPr>
            <p:ph type="title"/>
          </p:nvPr>
        </p:nvSpPr>
        <p:spPr>
          <a:xfrm>
            <a:off x="755417" y="907701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تقييم مهمة البحث </a:t>
            </a:r>
            <a:endParaRPr dirty="0"/>
          </a:p>
        </p:txBody>
      </p:sp>
      <p:sp>
        <p:nvSpPr>
          <p:cNvPr id="808" name="Google Shape;808;p35"/>
          <p:cNvSpPr txBox="1">
            <a:spLocks noGrp="1"/>
          </p:cNvSpPr>
          <p:nvPr>
            <p:ph type="body" idx="6"/>
          </p:nvPr>
        </p:nvSpPr>
        <p:spPr>
          <a:xfrm>
            <a:off x="8244417" y="4019568"/>
            <a:ext cx="2882772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sz="2000" b="1" dirty="0">
                <a:solidFill>
                  <a:schemeClr val="tx1"/>
                </a:solidFill>
              </a:rPr>
              <a:t>يجري المقارنة بين بشكل بسيط باستخدام الجداول أو باستخدام تمثيلات فين البيانية 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809" name="Google Shape;809;p35"/>
          <p:cNvSpPr/>
          <p:nvPr/>
        </p:nvSpPr>
        <p:spPr>
          <a:xfrm>
            <a:off x="1798642" y="2033438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5"/>
          <p:cNvSpPr/>
          <p:nvPr/>
        </p:nvSpPr>
        <p:spPr>
          <a:xfrm>
            <a:off x="5323717" y="2062167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5"/>
          <p:cNvSpPr/>
          <p:nvPr/>
        </p:nvSpPr>
        <p:spPr>
          <a:xfrm>
            <a:off x="8847142" y="2062184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5"/>
          <p:cNvSpPr/>
          <p:nvPr/>
        </p:nvSpPr>
        <p:spPr>
          <a:xfrm rot="7488241">
            <a:off x="5221045" y="2005768"/>
            <a:ext cx="384897" cy="507380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5"/>
          <p:cNvSpPr/>
          <p:nvPr/>
        </p:nvSpPr>
        <p:spPr>
          <a:xfrm rot="-9522060" flipH="1">
            <a:off x="1256326" y="1895219"/>
            <a:ext cx="851365" cy="530556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5"/>
          <p:cNvSpPr/>
          <p:nvPr/>
        </p:nvSpPr>
        <p:spPr>
          <a:xfrm flipH="1">
            <a:off x="9987295" y="1857682"/>
            <a:ext cx="636955" cy="921411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5"/>
          <p:cNvSpPr/>
          <p:nvPr/>
        </p:nvSpPr>
        <p:spPr>
          <a:xfrm rot="10800000" flipH="1">
            <a:off x="4191631" y="6031073"/>
            <a:ext cx="3702232" cy="98336"/>
          </a:xfrm>
          <a:custGeom>
            <a:avLst/>
            <a:gdLst/>
            <a:ahLst/>
            <a:cxnLst/>
            <a:rect l="l" t="t" r="r" b="b"/>
            <a:pathLst>
              <a:path w="487617" h="28462" extrusionOk="0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9" name="Google Shape;819;p35"/>
          <p:cNvGrpSpPr/>
          <p:nvPr/>
        </p:nvGrpSpPr>
        <p:grpSpPr>
          <a:xfrm rot="-742108" flipH="1">
            <a:off x="8775060" y="847875"/>
            <a:ext cx="741052" cy="743051"/>
            <a:chOff x="7970244" y="-543333"/>
            <a:chExt cx="741045" cy="743044"/>
          </a:xfrm>
        </p:grpSpPr>
        <p:sp>
          <p:nvSpPr>
            <p:cNvPr id="820" name="Google Shape;820;p35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B1D30F33-5238-65C3-2C0A-61017F8DB99E}"/>
              </a:ext>
            </a:extLst>
          </p:cNvPr>
          <p:cNvSpPr/>
          <p:nvPr/>
        </p:nvSpPr>
        <p:spPr>
          <a:xfrm>
            <a:off x="8983858" y="2435601"/>
            <a:ext cx="1083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مبتدئ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EA0D9D2-C452-6987-0FE1-71C516EDEFB3}"/>
              </a:ext>
            </a:extLst>
          </p:cNvPr>
          <p:cNvSpPr/>
          <p:nvPr/>
        </p:nvSpPr>
        <p:spPr>
          <a:xfrm>
            <a:off x="1860326" y="2340421"/>
            <a:ext cx="11047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متقدم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F77E-CED2-1552-57E9-D339877613BD}"/>
              </a:ext>
            </a:extLst>
          </p:cNvPr>
          <p:cNvSpPr/>
          <p:nvPr/>
        </p:nvSpPr>
        <p:spPr>
          <a:xfrm>
            <a:off x="5339683" y="2454645"/>
            <a:ext cx="13612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متوسط </a:t>
            </a:r>
          </a:p>
        </p:txBody>
      </p:sp>
      <p:sp>
        <p:nvSpPr>
          <p:cNvPr id="15" name="Google Shape;808;p35">
            <a:extLst>
              <a:ext uri="{FF2B5EF4-FFF2-40B4-BE49-F238E27FC236}">
                <a16:creationId xmlns:a16="http://schemas.microsoft.com/office/drawing/2014/main" id="{BA8B85CB-BDA1-B815-1D55-50A1C8756A82}"/>
              </a:ext>
            </a:extLst>
          </p:cNvPr>
          <p:cNvSpPr txBox="1">
            <a:spLocks/>
          </p:cNvSpPr>
          <p:nvPr/>
        </p:nvSpPr>
        <p:spPr>
          <a:xfrm>
            <a:off x="4690867" y="3775681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2100"/>
              </a:spcAft>
              <a:buNone/>
            </a:pPr>
            <a:r>
              <a:rPr lang="ar-SA" sz="2000" b="1" dirty="0">
                <a:solidFill>
                  <a:schemeClr val="tx1"/>
                </a:solidFill>
              </a:rPr>
              <a:t>يجري المقارنة باستخدام معايير محددة وواضحة </a:t>
            </a:r>
          </a:p>
        </p:txBody>
      </p:sp>
      <p:sp>
        <p:nvSpPr>
          <p:cNvPr id="16" name="Google Shape;808;p35">
            <a:extLst>
              <a:ext uri="{FF2B5EF4-FFF2-40B4-BE49-F238E27FC236}">
                <a16:creationId xmlns:a16="http://schemas.microsoft.com/office/drawing/2014/main" id="{CFA8E512-B503-5343-58C6-D984D2CC117C}"/>
              </a:ext>
            </a:extLst>
          </p:cNvPr>
          <p:cNvSpPr txBox="1">
            <a:spLocks/>
          </p:cNvSpPr>
          <p:nvPr/>
        </p:nvSpPr>
        <p:spPr>
          <a:xfrm>
            <a:off x="1189042" y="3775681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2100"/>
              </a:spcAft>
              <a:buFont typeface="Roboto"/>
              <a:buNone/>
            </a:pPr>
            <a:r>
              <a:rPr lang="ar-SA" sz="2000" b="1" dirty="0">
                <a:solidFill>
                  <a:schemeClr val="tx1"/>
                </a:solidFill>
              </a:rPr>
              <a:t>يجري مقارنة معيارية وترتيب الشركات يظهر فيه فهم واضح للمعايير المستخدمة </a:t>
            </a:r>
          </a:p>
        </p:txBody>
      </p:sp>
    </p:spTree>
    <p:extLst>
      <p:ext uri="{BB962C8B-B14F-4D97-AF65-F5344CB8AC3E}">
        <p14:creationId xmlns:p14="http://schemas.microsoft.com/office/powerpoint/2010/main" val="364375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5"/>
          <p:cNvSpPr txBox="1">
            <a:spLocks noGrp="1"/>
          </p:cNvSpPr>
          <p:nvPr>
            <p:ph type="body" idx="1"/>
          </p:nvPr>
        </p:nvSpPr>
        <p:spPr>
          <a:xfrm>
            <a:off x="2384980" y="2445008"/>
            <a:ext cx="7882321" cy="98399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sz="3200" dirty="0"/>
              <a:t>تطوير مهارات التصنيع والتقنية والابتكار لدى الطلبة من خلال بناء ألعاب تعكس اهتماماتهم وميولهم يمارسون فيها عمليات التعلم بما يتحدى قدراتهم ويعمل على صقل مواهبهم.</a:t>
            </a:r>
            <a:r>
              <a:rPr lang="en-US" sz="3200" dirty="0"/>
              <a:t>   </a:t>
            </a:r>
            <a:endParaRPr sz="3200" dirty="0"/>
          </a:p>
        </p:txBody>
      </p:sp>
      <p:sp>
        <p:nvSpPr>
          <p:cNvPr id="681" name="Google Shape;681;p25"/>
          <p:cNvSpPr txBox="1">
            <a:spLocks noGrp="1"/>
          </p:cNvSpPr>
          <p:nvPr>
            <p:ph type="title"/>
          </p:nvPr>
        </p:nvSpPr>
        <p:spPr>
          <a:xfrm>
            <a:off x="2384980" y="1347063"/>
            <a:ext cx="6774073" cy="10979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highlight>
                  <a:schemeClr val="accent2"/>
                </a:highlight>
              </a:rPr>
              <a:t>الهدف العام </a:t>
            </a:r>
            <a:endParaRPr sz="4800" dirty="0">
              <a:highlight>
                <a:schemeClr val="accent2"/>
              </a:highlight>
            </a:endParaRPr>
          </a:p>
        </p:txBody>
      </p:sp>
      <p:sp>
        <p:nvSpPr>
          <p:cNvPr id="682" name="Google Shape;682;p25"/>
          <p:cNvSpPr/>
          <p:nvPr/>
        </p:nvSpPr>
        <p:spPr>
          <a:xfrm>
            <a:off x="1741288" y="2653441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0"/>
          <p:cNvSpPr txBox="1">
            <a:spLocks noGrp="1"/>
          </p:cNvSpPr>
          <p:nvPr>
            <p:ph type="title"/>
          </p:nvPr>
        </p:nvSpPr>
        <p:spPr>
          <a:xfrm>
            <a:off x="1855800" y="1994975"/>
            <a:ext cx="8480400" cy="30957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highlight>
                  <a:schemeClr val="accent2"/>
                </a:highlight>
              </a:rPr>
              <a:t>ألعاب الأوريغامي  </a:t>
            </a:r>
            <a:br>
              <a:rPr lang="ar-SA" dirty="0">
                <a:highlight>
                  <a:schemeClr val="accent2"/>
                </a:highlight>
              </a:rPr>
            </a:br>
            <a:r>
              <a:rPr lang="en-US" dirty="0">
                <a:highlight>
                  <a:schemeClr val="accent2"/>
                </a:highlight>
              </a:rPr>
              <a:t>Origami</a:t>
            </a:r>
            <a:endParaRPr dirty="0">
              <a:highlight>
                <a:schemeClr val="accent2"/>
              </a:highlight>
            </a:endParaRPr>
          </a:p>
        </p:txBody>
      </p:sp>
      <p:sp>
        <p:nvSpPr>
          <p:cNvPr id="723" name="Google Shape;723;p30"/>
          <p:cNvSpPr txBox="1">
            <a:spLocks noGrp="1"/>
          </p:cNvSpPr>
          <p:nvPr>
            <p:ph type="body" idx="4294967295"/>
          </p:nvPr>
        </p:nvSpPr>
        <p:spPr>
          <a:xfrm>
            <a:off x="548250" y="6477000"/>
            <a:ext cx="11095500" cy="28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200"/>
              <a:t>This is where you section ends. Duplicate this set of slides as many times you need to go over all your sections.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996672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 txBox="1">
            <a:spLocks noGrp="1"/>
          </p:cNvSpPr>
          <p:nvPr>
            <p:ph type="title"/>
          </p:nvPr>
        </p:nvSpPr>
        <p:spPr>
          <a:xfrm>
            <a:off x="897475" y="669575"/>
            <a:ext cx="10436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 dirty="0"/>
              <a:t>الأهداف </a:t>
            </a:r>
            <a:endParaRPr dirty="0"/>
          </a:p>
        </p:txBody>
      </p:sp>
      <p:sp>
        <p:nvSpPr>
          <p:cNvPr id="339" name="Google Shape;339;p26"/>
          <p:cNvSpPr txBox="1">
            <a:spLocks noGrp="1"/>
          </p:cNvSpPr>
          <p:nvPr>
            <p:ph type="body" idx="4294967295"/>
          </p:nvPr>
        </p:nvSpPr>
        <p:spPr>
          <a:xfrm>
            <a:off x="204716" y="1935751"/>
            <a:ext cx="9193491" cy="290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توضيح مفهوم الأوريغامي .</a:t>
            </a:r>
            <a:endParaRPr sz="4000" dirty="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 </a:t>
            </a: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تطبيق تقنية الأوريغامي في تصميم نماذج مختلفة.</a:t>
            </a:r>
            <a:endParaRPr sz="4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SA" sz="4000" dirty="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تصميم نموذج للعبة بتقنية الاوريغامي.</a:t>
            </a:r>
            <a:endParaRPr sz="4000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BDBCE9BA-BB3D-7A8D-BDF7-603674052FB5}"/>
              </a:ext>
            </a:extLst>
          </p:cNvPr>
          <p:cNvGrpSpPr/>
          <p:nvPr/>
        </p:nvGrpSpPr>
        <p:grpSpPr>
          <a:xfrm>
            <a:off x="8855803" y="1852549"/>
            <a:ext cx="1320998" cy="1023405"/>
            <a:chOff x="8855803" y="1852549"/>
            <a:chExt cx="1320998" cy="1265866"/>
          </a:xfrm>
        </p:grpSpPr>
        <p:grpSp>
          <p:nvGrpSpPr>
            <p:cNvPr id="340" name="Google Shape;340;p26"/>
            <p:cNvGrpSpPr/>
            <p:nvPr/>
          </p:nvGrpSpPr>
          <p:grpSpPr>
            <a:xfrm flipH="1">
              <a:off x="8855803" y="1852549"/>
              <a:ext cx="1320998" cy="1265866"/>
              <a:chOff x="3178677" y="2025501"/>
              <a:chExt cx="1320998" cy="1265866"/>
            </a:xfrm>
          </p:grpSpPr>
          <p:sp>
            <p:nvSpPr>
              <p:cNvPr id="341" name="Google Shape;341;p26"/>
              <p:cNvSpPr/>
              <p:nvPr/>
            </p:nvSpPr>
            <p:spPr>
              <a:xfrm>
                <a:off x="3179122" y="2025501"/>
                <a:ext cx="1320553" cy="1265866"/>
              </a:xfrm>
              <a:custGeom>
                <a:avLst/>
                <a:gdLst/>
                <a:ahLst/>
                <a:cxnLst/>
                <a:rect l="l" t="t" r="r" b="b"/>
                <a:pathLst>
                  <a:path w="2918349" h="2797493" extrusionOk="0">
                    <a:moveTo>
                      <a:pt x="1290514" y="0"/>
                    </a:moveTo>
                    <a:cubicBezTo>
                      <a:pt x="1381002" y="0"/>
                      <a:pt x="1466727" y="30480"/>
                      <a:pt x="1537212" y="88583"/>
                    </a:cubicBezTo>
                    <a:lnTo>
                      <a:pt x="2773557" y="1094423"/>
                    </a:lnTo>
                    <a:cubicBezTo>
                      <a:pt x="2865949" y="1169670"/>
                      <a:pt x="2919289" y="1280160"/>
                      <a:pt x="2918337" y="1399223"/>
                    </a:cubicBezTo>
                    <a:cubicBezTo>
                      <a:pt x="2918337" y="1518285"/>
                      <a:pt x="2865949" y="1628775"/>
                      <a:pt x="2773557" y="1704023"/>
                    </a:cubicBezTo>
                    <a:lnTo>
                      <a:pt x="1536259" y="2708910"/>
                    </a:lnTo>
                    <a:cubicBezTo>
                      <a:pt x="1464822" y="2767013"/>
                      <a:pt x="1380049" y="2797493"/>
                      <a:pt x="1289562" y="2797493"/>
                    </a:cubicBezTo>
                    <a:cubicBezTo>
                      <a:pt x="1072392" y="2797493"/>
                      <a:pt x="895227" y="2621280"/>
                      <a:pt x="895227" y="2405063"/>
                    </a:cubicBezTo>
                    <a:cubicBezTo>
                      <a:pt x="731397" y="2484120"/>
                      <a:pt x="484699" y="2499360"/>
                      <a:pt x="484699" y="2499360"/>
                    </a:cubicBezTo>
                    <a:lnTo>
                      <a:pt x="484663" y="2495982"/>
                    </a:lnTo>
                    <a:lnTo>
                      <a:pt x="437198" y="2495982"/>
                    </a:lnTo>
                    <a:cubicBezTo>
                      <a:pt x="196215" y="2495982"/>
                      <a:pt x="0" y="2301288"/>
                      <a:pt x="0" y="2062173"/>
                    </a:cubicBezTo>
                    <a:lnTo>
                      <a:pt x="0" y="986628"/>
                    </a:lnTo>
                    <a:cubicBezTo>
                      <a:pt x="0" y="747513"/>
                      <a:pt x="196215" y="552819"/>
                      <a:pt x="437198" y="552819"/>
                    </a:cubicBezTo>
                    <a:lnTo>
                      <a:pt x="463871" y="552819"/>
                    </a:lnTo>
                    <a:lnTo>
                      <a:pt x="463744" y="541020"/>
                    </a:lnTo>
                    <a:cubicBezTo>
                      <a:pt x="629479" y="539115"/>
                      <a:pt x="896179" y="446723"/>
                      <a:pt x="896179" y="446723"/>
                    </a:cubicBezTo>
                    <a:lnTo>
                      <a:pt x="896179" y="393383"/>
                    </a:lnTo>
                    <a:cubicBezTo>
                      <a:pt x="896179" y="176213"/>
                      <a:pt x="1073344" y="0"/>
                      <a:pt x="12905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6"/>
              <p:cNvSpPr/>
              <p:nvPr/>
            </p:nvSpPr>
            <p:spPr>
              <a:xfrm>
                <a:off x="3178677" y="2283179"/>
                <a:ext cx="236191" cy="881253"/>
              </a:xfrm>
              <a:custGeom>
                <a:avLst/>
                <a:gdLst/>
                <a:ahLst/>
                <a:cxnLst/>
                <a:rect l="l" t="t" r="r" b="b"/>
                <a:pathLst>
                  <a:path w="521969" h="1958339" extrusionOk="0">
                    <a:moveTo>
                      <a:pt x="510540" y="0"/>
                    </a:moveTo>
                    <a:lnTo>
                      <a:pt x="437198" y="0"/>
                    </a:lnTo>
                    <a:cubicBezTo>
                      <a:pt x="196215" y="0"/>
                      <a:pt x="0" y="196215"/>
                      <a:pt x="0" y="437197"/>
                    </a:cubicBezTo>
                    <a:lnTo>
                      <a:pt x="0" y="1521143"/>
                    </a:lnTo>
                    <a:cubicBezTo>
                      <a:pt x="0" y="1762125"/>
                      <a:pt x="196215" y="1958340"/>
                      <a:pt x="437198" y="1958340"/>
                    </a:cubicBezTo>
                    <a:lnTo>
                      <a:pt x="521970" y="1958340"/>
                    </a:lnTo>
                    <a:lnTo>
                      <a:pt x="510540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3" name="Google Shape;343;p26"/>
            <p:cNvSpPr/>
            <p:nvPr/>
          </p:nvSpPr>
          <p:spPr>
            <a:xfrm flipH="1">
              <a:off x="9176417" y="2241088"/>
              <a:ext cx="679321" cy="354375"/>
            </a:xfrm>
            <a:custGeom>
              <a:avLst/>
              <a:gdLst/>
              <a:ahLst/>
              <a:cxnLst/>
              <a:rect l="l" t="t" r="r" b="b"/>
              <a:pathLst>
                <a:path w="2144830" h="1840911" extrusionOk="0">
                  <a:moveTo>
                    <a:pt x="37324" y="520784"/>
                  </a:moveTo>
                  <a:cubicBezTo>
                    <a:pt x="51454" y="577303"/>
                    <a:pt x="65987" y="633723"/>
                    <a:pt x="79713" y="690341"/>
                  </a:cubicBezTo>
                  <a:cubicBezTo>
                    <a:pt x="82138" y="700344"/>
                    <a:pt x="83536" y="710572"/>
                    <a:pt x="85769" y="720619"/>
                  </a:cubicBezTo>
                  <a:cubicBezTo>
                    <a:pt x="87574" y="728744"/>
                    <a:pt x="90019" y="736717"/>
                    <a:pt x="91824" y="744842"/>
                  </a:cubicBezTo>
                  <a:cubicBezTo>
                    <a:pt x="94057" y="754889"/>
                    <a:pt x="95566" y="765091"/>
                    <a:pt x="97880" y="775120"/>
                  </a:cubicBezTo>
                  <a:cubicBezTo>
                    <a:pt x="97889" y="775159"/>
                    <a:pt x="113014" y="835658"/>
                    <a:pt x="116047" y="847788"/>
                  </a:cubicBezTo>
                  <a:cubicBezTo>
                    <a:pt x="118066" y="855862"/>
                    <a:pt x="120735" y="863801"/>
                    <a:pt x="122103" y="872010"/>
                  </a:cubicBezTo>
                  <a:cubicBezTo>
                    <a:pt x="130504" y="922423"/>
                    <a:pt x="126421" y="896189"/>
                    <a:pt x="134214" y="950733"/>
                  </a:cubicBezTo>
                  <a:cubicBezTo>
                    <a:pt x="136232" y="978993"/>
                    <a:pt x="140269" y="1007180"/>
                    <a:pt x="140269" y="1035512"/>
                  </a:cubicBezTo>
                  <a:cubicBezTo>
                    <a:pt x="140269" y="1363226"/>
                    <a:pt x="101904" y="1241353"/>
                    <a:pt x="140269" y="1356461"/>
                  </a:cubicBezTo>
                  <a:cubicBezTo>
                    <a:pt x="146325" y="1352424"/>
                    <a:pt x="151926" y="1347604"/>
                    <a:pt x="158436" y="1344349"/>
                  </a:cubicBezTo>
                  <a:cubicBezTo>
                    <a:pt x="173066" y="1337034"/>
                    <a:pt x="185317" y="1338054"/>
                    <a:pt x="200826" y="1332238"/>
                  </a:cubicBezTo>
                  <a:cubicBezTo>
                    <a:pt x="209278" y="1329068"/>
                    <a:pt x="216484" y="1322982"/>
                    <a:pt x="225048" y="1320127"/>
                  </a:cubicBezTo>
                  <a:cubicBezTo>
                    <a:pt x="240839" y="1314863"/>
                    <a:pt x="257702" y="1313279"/>
                    <a:pt x="273493" y="1308015"/>
                  </a:cubicBezTo>
                  <a:lnTo>
                    <a:pt x="309827" y="1295904"/>
                  </a:lnTo>
                  <a:cubicBezTo>
                    <a:pt x="359986" y="1279185"/>
                    <a:pt x="280300" y="1305456"/>
                    <a:pt x="370383" y="1277737"/>
                  </a:cubicBezTo>
                  <a:cubicBezTo>
                    <a:pt x="382585" y="1273982"/>
                    <a:pt x="394606" y="1269663"/>
                    <a:pt x="406717" y="1265626"/>
                  </a:cubicBezTo>
                  <a:cubicBezTo>
                    <a:pt x="421122" y="1260824"/>
                    <a:pt x="433890" y="1256051"/>
                    <a:pt x="449107" y="1253515"/>
                  </a:cubicBezTo>
                  <a:cubicBezTo>
                    <a:pt x="607869" y="1227056"/>
                    <a:pt x="472566" y="1251813"/>
                    <a:pt x="582330" y="1235348"/>
                  </a:cubicBezTo>
                  <a:cubicBezTo>
                    <a:pt x="606615" y="1231705"/>
                    <a:pt x="630815" y="1227505"/>
                    <a:pt x="654998" y="1223237"/>
                  </a:cubicBezTo>
                  <a:cubicBezTo>
                    <a:pt x="679430" y="1218925"/>
                    <a:pt x="696461" y="1213919"/>
                    <a:pt x="721610" y="1211125"/>
                  </a:cubicBezTo>
                  <a:cubicBezTo>
                    <a:pt x="745768" y="1208441"/>
                    <a:pt x="770104" y="1207614"/>
                    <a:pt x="794277" y="1205070"/>
                  </a:cubicBezTo>
                  <a:cubicBezTo>
                    <a:pt x="808472" y="1203576"/>
                    <a:pt x="822491" y="1200682"/>
                    <a:pt x="836667" y="1199014"/>
                  </a:cubicBezTo>
                  <a:cubicBezTo>
                    <a:pt x="856814" y="1196644"/>
                    <a:pt x="877038" y="1194977"/>
                    <a:pt x="897223" y="1192959"/>
                  </a:cubicBezTo>
                  <a:cubicBezTo>
                    <a:pt x="918994" y="1187516"/>
                    <a:pt x="928665" y="1184690"/>
                    <a:pt x="951724" y="1180847"/>
                  </a:cubicBezTo>
                  <a:cubicBezTo>
                    <a:pt x="997907" y="1173150"/>
                    <a:pt x="1044820" y="1170376"/>
                    <a:pt x="1091003" y="1162680"/>
                  </a:cubicBezTo>
                  <a:cubicBezTo>
                    <a:pt x="1103114" y="1160662"/>
                    <a:pt x="1115297" y="1159033"/>
                    <a:pt x="1127337" y="1156625"/>
                  </a:cubicBezTo>
                  <a:cubicBezTo>
                    <a:pt x="1135498" y="1154993"/>
                    <a:pt x="1143321" y="1151746"/>
                    <a:pt x="1151560" y="1150569"/>
                  </a:cubicBezTo>
                  <a:cubicBezTo>
                    <a:pt x="1171642" y="1147700"/>
                    <a:pt x="1191954" y="1146754"/>
                    <a:pt x="1212116" y="1144514"/>
                  </a:cubicBezTo>
                  <a:cubicBezTo>
                    <a:pt x="1228290" y="1142717"/>
                    <a:pt x="1244413" y="1140477"/>
                    <a:pt x="1260561" y="1138458"/>
                  </a:cubicBezTo>
                  <a:cubicBezTo>
                    <a:pt x="1286802" y="1140477"/>
                    <a:pt x="1323126" y="1123739"/>
                    <a:pt x="1339284" y="1144514"/>
                  </a:cubicBezTo>
                  <a:cubicBezTo>
                    <a:pt x="1360388" y="1171647"/>
                    <a:pt x="1343002" y="1213164"/>
                    <a:pt x="1345340" y="1247459"/>
                  </a:cubicBezTo>
                  <a:cubicBezTo>
                    <a:pt x="1349058" y="1301982"/>
                    <a:pt x="1348466" y="1357055"/>
                    <a:pt x="1357451" y="1410961"/>
                  </a:cubicBezTo>
                  <a:cubicBezTo>
                    <a:pt x="1359470" y="1423072"/>
                    <a:pt x="1361311" y="1435215"/>
                    <a:pt x="1363507" y="1447295"/>
                  </a:cubicBezTo>
                  <a:cubicBezTo>
                    <a:pt x="1365348" y="1457421"/>
                    <a:pt x="1368106" y="1467384"/>
                    <a:pt x="1369562" y="1477573"/>
                  </a:cubicBezTo>
                  <a:cubicBezTo>
                    <a:pt x="1374165" y="1509794"/>
                    <a:pt x="1379177" y="1542011"/>
                    <a:pt x="1381673" y="1574463"/>
                  </a:cubicBezTo>
                  <a:cubicBezTo>
                    <a:pt x="1383692" y="1600704"/>
                    <a:pt x="1386308" y="1626906"/>
                    <a:pt x="1387729" y="1653186"/>
                  </a:cubicBezTo>
                  <a:cubicBezTo>
                    <a:pt x="1397560" y="1835051"/>
                    <a:pt x="1385992" y="1743966"/>
                    <a:pt x="1399840" y="1840911"/>
                  </a:cubicBezTo>
                  <a:cubicBezTo>
                    <a:pt x="1412825" y="1837665"/>
                    <a:pt x="1433139" y="1835471"/>
                    <a:pt x="1442230" y="1822744"/>
                  </a:cubicBezTo>
                  <a:cubicBezTo>
                    <a:pt x="1448548" y="1813899"/>
                    <a:pt x="1449843" y="1802362"/>
                    <a:pt x="1454341" y="1792466"/>
                  </a:cubicBezTo>
                  <a:cubicBezTo>
                    <a:pt x="1459944" y="1780139"/>
                    <a:pt x="1467300" y="1768631"/>
                    <a:pt x="1472508" y="1756132"/>
                  </a:cubicBezTo>
                  <a:cubicBezTo>
                    <a:pt x="1477418" y="1744348"/>
                    <a:pt x="1478910" y="1731217"/>
                    <a:pt x="1484619" y="1719798"/>
                  </a:cubicBezTo>
                  <a:cubicBezTo>
                    <a:pt x="1536891" y="1615257"/>
                    <a:pt x="1480827" y="1733950"/>
                    <a:pt x="1508842" y="1659242"/>
                  </a:cubicBezTo>
                  <a:cubicBezTo>
                    <a:pt x="1512012" y="1650789"/>
                    <a:pt x="1517170" y="1643215"/>
                    <a:pt x="1520953" y="1635019"/>
                  </a:cubicBezTo>
                  <a:cubicBezTo>
                    <a:pt x="1531413" y="1612355"/>
                    <a:pt x="1555441" y="1554405"/>
                    <a:pt x="1569398" y="1532074"/>
                  </a:cubicBezTo>
                  <a:cubicBezTo>
                    <a:pt x="1579491" y="1515926"/>
                    <a:pt x="1590557" y="1500347"/>
                    <a:pt x="1599676" y="1483629"/>
                  </a:cubicBezTo>
                  <a:cubicBezTo>
                    <a:pt x="1634992" y="1418883"/>
                    <a:pt x="1565534" y="1524933"/>
                    <a:pt x="1617843" y="1441239"/>
                  </a:cubicBezTo>
                  <a:cubicBezTo>
                    <a:pt x="1646920" y="1394716"/>
                    <a:pt x="1625693" y="1437298"/>
                    <a:pt x="1648121" y="1398850"/>
                  </a:cubicBezTo>
                  <a:cubicBezTo>
                    <a:pt x="1658592" y="1380899"/>
                    <a:pt x="1668720" y="1362740"/>
                    <a:pt x="1678399" y="1344349"/>
                  </a:cubicBezTo>
                  <a:cubicBezTo>
                    <a:pt x="1688910" y="1324378"/>
                    <a:pt x="1697066" y="1303145"/>
                    <a:pt x="1708677" y="1283793"/>
                  </a:cubicBezTo>
                  <a:cubicBezTo>
                    <a:pt x="1714733" y="1273700"/>
                    <a:pt x="1721580" y="1264042"/>
                    <a:pt x="1726844" y="1253515"/>
                  </a:cubicBezTo>
                  <a:cubicBezTo>
                    <a:pt x="1731705" y="1243792"/>
                    <a:pt x="1733841" y="1232828"/>
                    <a:pt x="1738956" y="1223237"/>
                  </a:cubicBezTo>
                  <a:cubicBezTo>
                    <a:pt x="1750034" y="1202466"/>
                    <a:pt x="1764761" y="1183735"/>
                    <a:pt x="1775289" y="1162680"/>
                  </a:cubicBezTo>
                  <a:cubicBezTo>
                    <a:pt x="1779326" y="1154606"/>
                    <a:pt x="1781985" y="1145680"/>
                    <a:pt x="1787401" y="1138458"/>
                  </a:cubicBezTo>
                  <a:cubicBezTo>
                    <a:pt x="1794252" y="1129323"/>
                    <a:pt x="1804772" y="1123370"/>
                    <a:pt x="1811623" y="1114235"/>
                  </a:cubicBezTo>
                  <a:cubicBezTo>
                    <a:pt x="1817039" y="1107013"/>
                    <a:pt x="1818727" y="1097524"/>
                    <a:pt x="1823734" y="1090013"/>
                  </a:cubicBezTo>
                  <a:cubicBezTo>
                    <a:pt x="1834931" y="1073218"/>
                    <a:pt x="1847957" y="1057716"/>
                    <a:pt x="1860068" y="1041568"/>
                  </a:cubicBezTo>
                  <a:cubicBezTo>
                    <a:pt x="1866124" y="1033494"/>
                    <a:pt x="1874487" y="1026716"/>
                    <a:pt x="1878235" y="1017345"/>
                  </a:cubicBezTo>
                  <a:cubicBezTo>
                    <a:pt x="1888448" y="991812"/>
                    <a:pt x="1891541" y="979417"/>
                    <a:pt x="1908513" y="956789"/>
                  </a:cubicBezTo>
                  <a:cubicBezTo>
                    <a:pt x="1919679" y="941901"/>
                    <a:pt x="1934030" y="929544"/>
                    <a:pt x="1944847" y="914400"/>
                  </a:cubicBezTo>
                  <a:cubicBezTo>
                    <a:pt x="1954306" y="901157"/>
                    <a:pt x="1959737" y="885342"/>
                    <a:pt x="1969069" y="872010"/>
                  </a:cubicBezTo>
                  <a:cubicBezTo>
                    <a:pt x="1973980" y="864994"/>
                    <a:pt x="1981663" y="860345"/>
                    <a:pt x="1987236" y="853843"/>
                  </a:cubicBezTo>
                  <a:cubicBezTo>
                    <a:pt x="1993804" y="846180"/>
                    <a:pt x="1998835" y="837284"/>
                    <a:pt x="2005403" y="829621"/>
                  </a:cubicBezTo>
                  <a:cubicBezTo>
                    <a:pt x="2010976" y="823119"/>
                    <a:pt x="2017997" y="817956"/>
                    <a:pt x="2023570" y="811454"/>
                  </a:cubicBezTo>
                  <a:cubicBezTo>
                    <a:pt x="2030138" y="803791"/>
                    <a:pt x="2035091" y="794827"/>
                    <a:pt x="2041737" y="787231"/>
                  </a:cubicBezTo>
                  <a:cubicBezTo>
                    <a:pt x="2049256" y="778638"/>
                    <a:pt x="2058529" y="771679"/>
                    <a:pt x="2065960" y="763009"/>
                  </a:cubicBezTo>
                  <a:cubicBezTo>
                    <a:pt x="2070696" y="757483"/>
                    <a:pt x="2073412" y="750433"/>
                    <a:pt x="2078071" y="744842"/>
                  </a:cubicBezTo>
                  <a:cubicBezTo>
                    <a:pt x="2092642" y="727357"/>
                    <a:pt x="2096542" y="726472"/>
                    <a:pt x="2114405" y="714564"/>
                  </a:cubicBezTo>
                  <a:cubicBezTo>
                    <a:pt x="2120460" y="706490"/>
                    <a:pt x="2126705" y="698554"/>
                    <a:pt x="2132571" y="690341"/>
                  </a:cubicBezTo>
                  <a:cubicBezTo>
                    <a:pt x="2136801" y="684419"/>
                    <a:pt x="2146110" y="679311"/>
                    <a:pt x="2144683" y="672174"/>
                  </a:cubicBezTo>
                  <a:cubicBezTo>
                    <a:pt x="2143733" y="667422"/>
                    <a:pt x="2102354" y="647979"/>
                    <a:pt x="2102293" y="647952"/>
                  </a:cubicBezTo>
                  <a:cubicBezTo>
                    <a:pt x="2092360" y="643537"/>
                    <a:pt x="2081558" y="641046"/>
                    <a:pt x="2072015" y="635841"/>
                  </a:cubicBezTo>
                  <a:cubicBezTo>
                    <a:pt x="2006576" y="600147"/>
                    <a:pt x="2059924" y="619698"/>
                    <a:pt x="2017514" y="605563"/>
                  </a:cubicBezTo>
                  <a:cubicBezTo>
                    <a:pt x="2011459" y="601526"/>
                    <a:pt x="2005270" y="597681"/>
                    <a:pt x="1999348" y="593451"/>
                  </a:cubicBezTo>
                  <a:cubicBezTo>
                    <a:pt x="1988330" y="585581"/>
                    <a:pt x="1969802" y="570309"/>
                    <a:pt x="1956958" y="563173"/>
                  </a:cubicBezTo>
                  <a:cubicBezTo>
                    <a:pt x="1945121" y="556597"/>
                    <a:pt x="1931643" y="552876"/>
                    <a:pt x="1920624" y="545006"/>
                  </a:cubicBezTo>
                  <a:cubicBezTo>
                    <a:pt x="1903163" y="532534"/>
                    <a:pt x="1888663" y="516354"/>
                    <a:pt x="1872179" y="502617"/>
                  </a:cubicBezTo>
                  <a:cubicBezTo>
                    <a:pt x="1864426" y="496156"/>
                    <a:pt x="1855620" y="491018"/>
                    <a:pt x="1847957" y="484450"/>
                  </a:cubicBezTo>
                  <a:cubicBezTo>
                    <a:pt x="1841455" y="478877"/>
                    <a:pt x="1836418" y="471706"/>
                    <a:pt x="1829790" y="466283"/>
                  </a:cubicBezTo>
                  <a:cubicBezTo>
                    <a:pt x="1814167" y="453501"/>
                    <a:pt x="1795618" y="444222"/>
                    <a:pt x="1781345" y="429949"/>
                  </a:cubicBezTo>
                  <a:cubicBezTo>
                    <a:pt x="1767215" y="415819"/>
                    <a:pt x="1754942" y="399549"/>
                    <a:pt x="1738956" y="387560"/>
                  </a:cubicBezTo>
                  <a:cubicBezTo>
                    <a:pt x="1722808" y="375449"/>
                    <a:pt x="1704784" y="365499"/>
                    <a:pt x="1690511" y="351226"/>
                  </a:cubicBezTo>
                  <a:cubicBezTo>
                    <a:pt x="1645432" y="306147"/>
                    <a:pt x="1700788" y="363216"/>
                    <a:pt x="1654177" y="308837"/>
                  </a:cubicBezTo>
                  <a:cubicBezTo>
                    <a:pt x="1638994" y="291124"/>
                    <a:pt x="1630934" y="286863"/>
                    <a:pt x="1611787" y="272503"/>
                  </a:cubicBezTo>
                  <a:cubicBezTo>
                    <a:pt x="1558636" y="192774"/>
                    <a:pt x="1612083" y="267801"/>
                    <a:pt x="1569398" y="218002"/>
                  </a:cubicBezTo>
                  <a:cubicBezTo>
                    <a:pt x="1562830" y="210339"/>
                    <a:pt x="1557877" y="201375"/>
                    <a:pt x="1551231" y="193780"/>
                  </a:cubicBezTo>
                  <a:cubicBezTo>
                    <a:pt x="1543712" y="185187"/>
                    <a:pt x="1534440" y="178227"/>
                    <a:pt x="1527009" y="169557"/>
                  </a:cubicBezTo>
                  <a:cubicBezTo>
                    <a:pt x="1500097" y="138160"/>
                    <a:pt x="1531715" y="162602"/>
                    <a:pt x="1496730" y="139279"/>
                  </a:cubicBezTo>
                  <a:cubicBezTo>
                    <a:pt x="1466174" y="93444"/>
                    <a:pt x="1482801" y="113237"/>
                    <a:pt x="1448285" y="78723"/>
                  </a:cubicBezTo>
                  <a:cubicBezTo>
                    <a:pt x="1442229" y="66612"/>
                    <a:pt x="1437085" y="54000"/>
                    <a:pt x="1430118" y="42389"/>
                  </a:cubicBezTo>
                  <a:cubicBezTo>
                    <a:pt x="1402623" y="-3438"/>
                    <a:pt x="1418622" y="38174"/>
                    <a:pt x="1405896" y="0"/>
                  </a:cubicBezTo>
                  <a:cubicBezTo>
                    <a:pt x="1377109" y="43179"/>
                    <a:pt x="1392646" y="11886"/>
                    <a:pt x="1399840" y="109001"/>
                  </a:cubicBezTo>
                  <a:cubicBezTo>
                    <a:pt x="1401777" y="135153"/>
                    <a:pt x="1408321" y="213177"/>
                    <a:pt x="1411952" y="242225"/>
                  </a:cubicBezTo>
                  <a:cubicBezTo>
                    <a:pt x="1414536" y="262901"/>
                    <a:pt x="1419926" y="288156"/>
                    <a:pt x="1424063" y="308837"/>
                  </a:cubicBezTo>
                  <a:cubicBezTo>
                    <a:pt x="1426081" y="329022"/>
                    <a:pt x="1427437" y="349285"/>
                    <a:pt x="1430118" y="369393"/>
                  </a:cubicBezTo>
                  <a:cubicBezTo>
                    <a:pt x="1431478" y="379595"/>
                    <a:pt x="1434718" y="389482"/>
                    <a:pt x="1436174" y="399671"/>
                  </a:cubicBezTo>
                  <a:cubicBezTo>
                    <a:pt x="1450562" y="500383"/>
                    <a:pt x="1434594" y="415987"/>
                    <a:pt x="1448285" y="484450"/>
                  </a:cubicBezTo>
                  <a:cubicBezTo>
                    <a:pt x="1447298" y="495303"/>
                    <a:pt x="1452728" y="553079"/>
                    <a:pt x="1430118" y="569229"/>
                  </a:cubicBezTo>
                  <a:cubicBezTo>
                    <a:pt x="1421273" y="575547"/>
                    <a:pt x="1410018" y="577523"/>
                    <a:pt x="1399840" y="581340"/>
                  </a:cubicBezTo>
                  <a:cubicBezTo>
                    <a:pt x="1393863" y="583581"/>
                    <a:pt x="1387729" y="585377"/>
                    <a:pt x="1381673" y="587396"/>
                  </a:cubicBezTo>
                  <a:cubicBezTo>
                    <a:pt x="1359469" y="585377"/>
                    <a:pt x="1337162" y="584287"/>
                    <a:pt x="1315062" y="581340"/>
                  </a:cubicBezTo>
                  <a:cubicBezTo>
                    <a:pt x="1306812" y="580240"/>
                    <a:pt x="1299049" y="576652"/>
                    <a:pt x="1290839" y="575284"/>
                  </a:cubicBezTo>
                  <a:cubicBezTo>
                    <a:pt x="1274786" y="572609"/>
                    <a:pt x="1258542" y="571247"/>
                    <a:pt x="1242394" y="569229"/>
                  </a:cubicBezTo>
                  <a:lnTo>
                    <a:pt x="1121281" y="575284"/>
                  </a:lnTo>
                  <a:lnTo>
                    <a:pt x="1024391" y="581340"/>
                  </a:lnTo>
                  <a:cubicBezTo>
                    <a:pt x="961840" y="584002"/>
                    <a:pt x="899242" y="585377"/>
                    <a:pt x="836667" y="587396"/>
                  </a:cubicBezTo>
                  <a:lnTo>
                    <a:pt x="679220" y="599507"/>
                  </a:lnTo>
                  <a:cubicBezTo>
                    <a:pt x="578273" y="599507"/>
                    <a:pt x="477366" y="595470"/>
                    <a:pt x="376439" y="593451"/>
                  </a:cubicBezTo>
                  <a:cubicBezTo>
                    <a:pt x="364328" y="591433"/>
                    <a:pt x="352091" y="590059"/>
                    <a:pt x="340105" y="587396"/>
                  </a:cubicBezTo>
                  <a:cubicBezTo>
                    <a:pt x="333874" y="586011"/>
                    <a:pt x="328321" y="581340"/>
                    <a:pt x="321938" y="581340"/>
                  </a:cubicBezTo>
                  <a:cubicBezTo>
                    <a:pt x="306380" y="581340"/>
                    <a:pt x="185206" y="591725"/>
                    <a:pt x="164492" y="593451"/>
                  </a:cubicBezTo>
                  <a:cubicBezTo>
                    <a:pt x="7050" y="587154"/>
                    <a:pt x="-37403" y="587396"/>
                    <a:pt x="31268" y="587396"/>
                  </a:cubicBez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26"/>
          <p:cNvGrpSpPr/>
          <p:nvPr/>
        </p:nvGrpSpPr>
        <p:grpSpPr>
          <a:xfrm flipH="1">
            <a:off x="8797988" y="3215337"/>
            <a:ext cx="1320550" cy="1036017"/>
            <a:chOff x="3178902" y="3440831"/>
            <a:chExt cx="1320997" cy="1265866"/>
          </a:xfrm>
        </p:grpSpPr>
        <p:sp>
          <p:nvSpPr>
            <p:cNvPr id="345" name="Google Shape;345;p26"/>
            <p:cNvSpPr/>
            <p:nvPr/>
          </p:nvSpPr>
          <p:spPr>
            <a:xfrm>
              <a:off x="3179346" y="3440831"/>
              <a:ext cx="1320553" cy="1265866"/>
            </a:xfrm>
            <a:custGeom>
              <a:avLst/>
              <a:gdLst/>
              <a:ahLst/>
              <a:cxnLst/>
              <a:rect l="l" t="t" r="r" b="b"/>
              <a:pathLst>
                <a:path w="2918349" h="2797493" extrusionOk="0">
                  <a:moveTo>
                    <a:pt x="1290514" y="0"/>
                  </a:moveTo>
                  <a:cubicBezTo>
                    <a:pt x="1381002" y="0"/>
                    <a:pt x="1466727" y="30480"/>
                    <a:pt x="1537212" y="88583"/>
                  </a:cubicBezTo>
                  <a:lnTo>
                    <a:pt x="2773557" y="1094423"/>
                  </a:lnTo>
                  <a:cubicBezTo>
                    <a:pt x="2865949" y="1169670"/>
                    <a:pt x="2919289" y="1280160"/>
                    <a:pt x="2918337" y="1399223"/>
                  </a:cubicBezTo>
                  <a:cubicBezTo>
                    <a:pt x="2918337" y="1518285"/>
                    <a:pt x="2865949" y="1628775"/>
                    <a:pt x="2773557" y="1704023"/>
                  </a:cubicBezTo>
                  <a:lnTo>
                    <a:pt x="1536259" y="2708910"/>
                  </a:lnTo>
                  <a:cubicBezTo>
                    <a:pt x="1464822" y="2767013"/>
                    <a:pt x="1380049" y="2797493"/>
                    <a:pt x="1289562" y="2797493"/>
                  </a:cubicBezTo>
                  <a:cubicBezTo>
                    <a:pt x="1072392" y="2797493"/>
                    <a:pt x="895227" y="2621280"/>
                    <a:pt x="895227" y="2405063"/>
                  </a:cubicBezTo>
                  <a:cubicBezTo>
                    <a:pt x="731397" y="2484120"/>
                    <a:pt x="484699" y="2499360"/>
                    <a:pt x="484699" y="2499360"/>
                  </a:cubicBezTo>
                  <a:lnTo>
                    <a:pt x="484663" y="2495982"/>
                  </a:lnTo>
                  <a:lnTo>
                    <a:pt x="437198" y="2495982"/>
                  </a:lnTo>
                  <a:cubicBezTo>
                    <a:pt x="196215" y="2495982"/>
                    <a:pt x="0" y="2301288"/>
                    <a:pt x="0" y="2062173"/>
                  </a:cubicBezTo>
                  <a:lnTo>
                    <a:pt x="0" y="986628"/>
                  </a:lnTo>
                  <a:cubicBezTo>
                    <a:pt x="0" y="747513"/>
                    <a:pt x="196215" y="552819"/>
                    <a:pt x="437198" y="552819"/>
                  </a:cubicBezTo>
                  <a:lnTo>
                    <a:pt x="463871" y="552819"/>
                  </a:lnTo>
                  <a:lnTo>
                    <a:pt x="463744" y="541020"/>
                  </a:lnTo>
                  <a:cubicBezTo>
                    <a:pt x="629479" y="539115"/>
                    <a:pt x="896179" y="446723"/>
                    <a:pt x="896179" y="446723"/>
                  </a:cubicBezTo>
                  <a:lnTo>
                    <a:pt x="896179" y="393383"/>
                  </a:lnTo>
                  <a:cubicBezTo>
                    <a:pt x="896179" y="176213"/>
                    <a:pt x="1073344" y="0"/>
                    <a:pt x="1290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3178902" y="3690804"/>
              <a:ext cx="236191" cy="881253"/>
            </a:xfrm>
            <a:custGeom>
              <a:avLst/>
              <a:gdLst/>
              <a:ahLst/>
              <a:cxnLst/>
              <a:rect l="l" t="t" r="r" b="b"/>
              <a:pathLst>
                <a:path w="521969" h="1958339" extrusionOk="0">
                  <a:moveTo>
                    <a:pt x="510540" y="0"/>
                  </a:moveTo>
                  <a:lnTo>
                    <a:pt x="437198" y="0"/>
                  </a:lnTo>
                  <a:cubicBezTo>
                    <a:pt x="196215" y="0"/>
                    <a:pt x="0" y="196215"/>
                    <a:pt x="0" y="437197"/>
                  </a:cubicBezTo>
                  <a:lnTo>
                    <a:pt x="0" y="1521143"/>
                  </a:lnTo>
                  <a:cubicBezTo>
                    <a:pt x="0" y="1762125"/>
                    <a:pt x="196215" y="1958340"/>
                    <a:pt x="437198" y="1958340"/>
                  </a:cubicBezTo>
                  <a:lnTo>
                    <a:pt x="521970" y="195834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7" name="Google Shape;347;p26"/>
          <p:cNvSpPr/>
          <p:nvPr/>
        </p:nvSpPr>
        <p:spPr>
          <a:xfrm flipH="1">
            <a:off x="9123478" y="3556159"/>
            <a:ext cx="669571" cy="354375"/>
          </a:xfrm>
          <a:custGeom>
            <a:avLst/>
            <a:gdLst/>
            <a:ahLst/>
            <a:cxnLst/>
            <a:rect l="l" t="t" r="r" b="b"/>
            <a:pathLst>
              <a:path w="2144830" h="1840911" extrusionOk="0">
                <a:moveTo>
                  <a:pt x="37324" y="520784"/>
                </a:moveTo>
                <a:cubicBezTo>
                  <a:pt x="51454" y="577303"/>
                  <a:pt x="65987" y="633723"/>
                  <a:pt x="79713" y="690341"/>
                </a:cubicBezTo>
                <a:cubicBezTo>
                  <a:pt x="82138" y="700344"/>
                  <a:pt x="83536" y="710572"/>
                  <a:pt x="85769" y="720619"/>
                </a:cubicBezTo>
                <a:cubicBezTo>
                  <a:pt x="87574" y="728744"/>
                  <a:pt x="90019" y="736717"/>
                  <a:pt x="91824" y="744842"/>
                </a:cubicBezTo>
                <a:cubicBezTo>
                  <a:pt x="94057" y="754889"/>
                  <a:pt x="95566" y="765091"/>
                  <a:pt x="97880" y="775120"/>
                </a:cubicBezTo>
                <a:cubicBezTo>
                  <a:pt x="97889" y="775159"/>
                  <a:pt x="113014" y="835658"/>
                  <a:pt x="116047" y="847788"/>
                </a:cubicBezTo>
                <a:cubicBezTo>
                  <a:pt x="118066" y="855862"/>
                  <a:pt x="120735" y="863801"/>
                  <a:pt x="122103" y="872010"/>
                </a:cubicBezTo>
                <a:cubicBezTo>
                  <a:pt x="130504" y="922423"/>
                  <a:pt x="126421" y="896189"/>
                  <a:pt x="134214" y="950733"/>
                </a:cubicBezTo>
                <a:cubicBezTo>
                  <a:pt x="136232" y="978993"/>
                  <a:pt x="140269" y="1007180"/>
                  <a:pt x="140269" y="1035512"/>
                </a:cubicBezTo>
                <a:cubicBezTo>
                  <a:pt x="140269" y="1363226"/>
                  <a:pt x="101904" y="1241353"/>
                  <a:pt x="140269" y="1356461"/>
                </a:cubicBezTo>
                <a:cubicBezTo>
                  <a:pt x="146325" y="1352424"/>
                  <a:pt x="151926" y="1347604"/>
                  <a:pt x="158436" y="1344349"/>
                </a:cubicBezTo>
                <a:cubicBezTo>
                  <a:pt x="173066" y="1337034"/>
                  <a:pt x="185317" y="1338054"/>
                  <a:pt x="200826" y="1332238"/>
                </a:cubicBezTo>
                <a:cubicBezTo>
                  <a:pt x="209278" y="1329068"/>
                  <a:pt x="216484" y="1322982"/>
                  <a:pt x="225048" y="1320127"/>
                </a:cubicBezTo>
                <a:cubicBezTo>
                  <a:pt x="240839" y="1314863"/>
                  <a:pt x="257702" y="1313279"/>
                  <a:pt x="273493" y="1308015"/>
                </a:cubicBezTo>
                <a:lnTo>
                  <a:pt x="309827" y="1295904"/>
                </a:lnTo>
                <a:cubicBezTo>
                  <a:pt x="359986" y="1279185"/>
                  <a:pt x="280300" y="1305456"/>
                  <a:pt x="370383" y="1277737"/>
                </a:cubicBezTo>
                <a:cubicBezTo>
                  <a:pt x="382585" y="1273982"/>
                  <a:pt x="394606" y="1269663"/>
                  <a:pt x="406717" y="1265626"/>
                </a:cubicBezTo>
                <a:cubicBezTo>
                  <a:pt x="421122" y="1260824"/>
                  <a:pt x="433890" y="1256051"/>
                  <a:pt x="449107" y="1253515"/>
                </a:cubicBezTo>
                <a:cubicBezTo>
                  <a:pt x="607869" y="1227056"/>
                  <a:pt x="472566" y="1251813"/>
                  <a:pt x="582330" y="1235348"/>
                </a:cubicBezTo>
                <a:cubicBezTo>
                  <a:pt x="606615" y="1231705"/>
                  <a:pt x="630815" y="1227505"/>
                  <a:pt x="654998" y="1223237"/>
                </a:cubicBezTo>
                <a:cubicBezTo>
                  <a:pt x="679430" y="1218925"/>
                  <a:pt x="696461" y="1213919"/>
                  <a:pt x="721610" y="1211125"/>
                </a:cubicBezTo>
                <a:cubicBezTo>
                  <a:pt x="745768" y="1208441"/>
                  <a:pt x="770104" y="1207614"/>
                  <a:pt x="794277" y="1205070"/>
                </a:cubicBezTo>
                <a:cubicBezTo>
                  <a:pt x="808472" y="1203576"/>
                  <a:pt x="822491" y="1200682"/>
                  <a:pt x="836667" y="1199014"/>
                </a:cubicBezTo>
                <a:cubicBezTo>
                  <a:pt x="856814" y="1196644"/>
                  <a:pt x="877038" y="1194977"/>
                  <a:pt x="897223" y="1192959"/>
                </a:cubicBezTo>
                <a:cubicBezTo>
                  <a:pt x="918994" y="1187516"/>
                  <a:pt x="928665" y="1184690"/>
                  <a:pt x="951724" y="1180847"/>
                </a:cubicBezTo>
                <a:cubicBezTo>
                  <a:pt x="997907" y="1173150"/>
                  <a:pt x="1044820" y="1170376"/>
                  <a:pt x="1091003" y="1162680"/>
                </a:cubicBezTo>
                <a:cubicBezTo>
                  <a:pt x="1103114" y="1160662"/>
                  <a:pt x="1115297" y="1159033"/>
                  <a:pt x="1127337" y="1156625"/>
                </a:cubicBezTo>
                <a:cubicBezTo>
                  <a:pt x="1135498" y="1154993"/>
                  <a:pt x="1143321" y="1151746"/>
                  <a:pt x="1151560" y="1150569"/>
                </a:cubicBezTo>
                <a:cubicBezTo>
                  <a:pt x="1171642" y="1147700"/>
                  <a:pt x="1191954" y="1146754"/>
                  <a:pt x="1212116" y="1144514"/>
                </a:cubicBezTo>
                <a:cubicBezTo>
                  <a:pt x="1228290" y="1142717"/>
                  <a:pt x="1244413" y="1140477"/>
                  <a:pt x="1260561" y="1138458"/>
                </a:cubicBezTo>
                <a:cubicBezTo>
                  <a:pt x="1286802" y="1140477"/>
                  <a:pt x="1323126" y="1123739"/>
                  <a:pt x="1339284" y="1144514"/>
                </a:cubicBezTo>
                <a:cubicBezTo>
                  <a:pt x="1360388" y="1171647"/>
                  <a:pt x="1343002" y="1213164"/>
                  <a:pt x="1345340" y="1247459"/>
                </a:cubicBezTo>
                <a:cubicBezTo>
                  <a:pt x="1349058" y="1301982"/>
                  <a:pt x="1348466" y="1357055"/>
                  <a:pt x="1357451" y="1410961"/>
                </a:cubicBezTo>
                <a:cubicBezTo>
                  <a:pt x="1359470" y="1423072"/>
                  <a:pt x="1361311" y="1435215"/>
                  <a:pt x="1363507" y="1447295"/>
                </a:cubicBezTo>
                <a:cubicBezTo>
                  <a:pt x="1365348" y="1457421"/>
                  <a:pt x="1368106" y="1467384"/>
                  <a:pt x="1369562" y="1477573"/>
                </a:cubicBezTo>
                <a:cubicBezTo>
                  <a:pt x="1374165" y="1509794"/>
                  <a:pt x="1379177" y="1542011"/>
                  <a:pt x="1381673" y="1574463"/>
                </a:cubicBezTo>
                <a:cubicBezTo>
                  <a:pt x="1383692" y="1600704"/>
                  <a:pt x="1386308" y="1626906"/>
                  <a:pt x="1387729" y="1653186"/>
                </a:cubicBezTo>
                <a:cubicBezTo>
                  <a:pt x="1397560" y="1835051"/>
                  <a:pt x="1385992" y="1743966"/>
                  <a:pt x="1399840" y="1840911"/>
                </a:cubicBezTo>
                <a:cubicBezTo>
                  <a:pt x="1412825" y="1837665"/>
                  <a:pt x="1433139" y="1835471"/>
                  <a:pt x="1442230" y="1822744"/>
                </a:cubicBezTo>
                <a:cubicBezTo>
                  <a:pt x="1448548" y="1813899"/>
                  <a:pt x="1449843" y="1802362"/>
                  <a:pt x="1454341" y="1792466"/>
                </a:cubicBezTo>
                <a:cubicBezTo>
                  <a:pt x="1459944" y="1780139"/>
                  <a:pt x="1467300" y="1768631"/>
                  <a:pt x="1472508" y="1756132"/>
                </a:cubicBezTo>
                <a:cubicBezTo>
                  <a:pt x="1477418" y="1744348"/>
                  <a:pt x="1478910" y="1731217"/>
                  <a:pt x="1484619" y="1719798"/>
                </a:cubicBezTo>
                <a:cubicBezTo>
                  <a:pt x="1536891" y="1615257"/>
                  <a:pt x="1480827" y="1733950"/>
                  <a:pt x="1508842" y="1659242"/>
                </a:cubicBezTo>
                <a:cubicBezTo>
                  <a:pt x="1512012" y="1650789"/>
                  <a:pt x="1517170" y="1643215"/>
                  <a:pt x="1520953" y="1635019"/>
                </a:cubicBezTo>
                <a:cubicBezTo>
                  <a:pt x="1531413" y="1612355"/>
                  <a:pt x="1555441" y="1554405"/>
                  <a:pt x="1569398" y="1532074"/>
                </a:cubicBezTo>
                <a:cubicBezTo>
                  <a:pt x="1579491" y="1515926"/>
                  <a:pt x="1590557" y="1500347"/>
                  <a:pt x="1599676" y="1483629"/>
                </a:cubicBezTo>
                <a:cubicBezTo>
                  <a:pt x="1634992" y="1418883"/>
                  <a:pt x="1565534" y="1524933"/>
                  <a:pt x="1617843" y="1441239"/>
                </a:cubicBezTo>
                <a:cubicBezTo>
                  <a:pt x="1646920" y="1394716"/>
                  <a:pt x="1625693" y="1437298"/>
                  <a:pt x="1648121" y="1398850"/>
                </a:cubicBezTo>
                <a:cubicBezTo>
                  <a:pt x="1658592" y="1380899"/>
                  <a:pt x="1668720" y="1362740"/>
                  <a:pt x="1678399" y="1344349"/>
                </a:cubicBezTo>
                <a:cubicBezTo>
                  <a:pt x="1688910" y="1324378"/>
                  <a:pt x="1697066" y="1303145"/>
                  <a:pt x="1708677" y="1283793"/>
                </a:cubicBezTo>
                <a:cubicBezTo>
                  <a:pt x="1714733" y="1273700"/>
                  <a:pt x="1721580" y="1264042"/>
                  <a:pt x="1726844" y="1253515"/>
                </a:cubicBezTo>
                <a:cubicBezTo>
                  <a:pt x="1731705" y="1243792"/>
                  <a:pt x="1733841" y="1232828"/>
                  <a:pt x="1738956" y="1223237"/>
                </a:cubicBezTo>
                <a:cubicBezTo>
                  <a:pt x="1750034" y="1202466"/>
                  <a:pt x="1764761" y="1183735"/>
                  <a:pt x="1775289" y="1162680"/>
                </a:cubicBezTo>
                <a:cubicBezTo>
                  <a:pt x="1779326" y="1154606"/>
                  <a:pt x="1781985" y="1145680"/>
                  <a:pt x="1787401" y="1138458"/>
                </a:cubicBezTo>
                <a:cubicBezTo>
                  <a:pt x="1794252" y="1129323"/>
                  <a:pt x="1804772" y="1123370"/>
                  <a:pt x="1811623" y="1114235"/>
                </a:cubicBezTo>
                <a:cubicBezTo>
                  <a:pt x="1817039" y="1107013"/>
                  <a:pt x="1818727" y="1097524"/>
                  <a:pt x="1823734" y="1090013"/>
                </a:cubicBezTo>
                <a:cubicBezTo>
                  <a:pt x="1834931" y="1073218"/>
                  <a:pt x="1847957" y="1057716"/>
                  <a:pt x="1860068" y="1041568"/>
                </a:cubicBezTo>
                <a:cubicBezTo>
                  <a:pt x="1866124" y="1033494"/>
                  <a:pt x="1874487" y="1026716"/>
                  <a:pt x="1878235" y="1017345"/>
                </a:cubicBezTo>
                <a:cubicBezTo>
                  <a:pt x="1888448" y="991812"/>
                  <a:pt x="1891541" y="979417"/>
                  <a:pt x="1908513" y="956789"/>
                </a:cubicBezTo>
                <a:cubicBezTo>
                  <a:pt x="1919679" y="941901"/>
                  <a:pt x="1934030" y="929544"/>
                  <a:pt x="1944847" y="914400"/>
                </a:cubicBezTo>
                <a:cubicBezTo>
                  <a:pt x="1954306" y="901157"/>
                  <a:pt x="1959737" y="885342"/>
                  <a:pt x="1969069" y="872010"/>
                </a:cubicBezTo>
                <a:cubicBezTo>
                  <a:pt x="1973980" y="864994"/>
                  <a:pt x="1981663" y="860345"/>
                  <a:pt x="1987236" y="853843"/>
                </a:cubicBezTo>
                <a:cubicBezTo>
                  <a:pt x="1993804" y="846180"/>
                  <a:pt x="1998835" y="837284"/>
                  <a:pt x="2005403" y="829621"/>
                </a:cubicBezTo>
                <a:cubicBezTo>
                  <a:pt x="2010976" y="823119"/>
                  <a:pt x="2017997" y="817956"/>
                  <a:pt x="2023570" y="811454"/>
                </a:cubicBezTo>
                <a:cubicBezTo>
                  <a:pt x="2030138" y="803791"/>
                  <a:pt x="2035091" y="794827"/>
                  <a:pt x="2041737" y="787231"/>
                </a:cubicBezTo>
                <a:cubicBezTo>
                  <a:pt x="2049256" y="778638"/>
                  <a:pt x="2058529" y="771679"/>
                  <a:pt x="2065960" y="763009"/>
                </a:cubicBezTo>
                <a:cubicBezTo>
                  <a:pt x="2070696" y="757483"/>
                  <a:pt x="2073412" y="750433"/>
                  <a:pt x="2078071" y="744842"/>
                </a:cubicBezTo>
                <a:cubicBezTo>
                  <a:pt x="2092642" y="727357"/>
                  <a:pt x="2096542" y="726472"/>
                  <a:pt x="2114405" y="714564"/>
                </a:cubicBezTo>
                <a:cubicBezTo>
                  <a:pt x="2120460" y="706490"/>
                  <a:pt x="2126705" y="698554"/>
                  <a:pt x="2132571" y="690341"/>
                </a:cubicBezTo>
                <a:cubicBezTo>
                  <a:pt x="2136801" y="684419"/>
                  <a:pt x="2146110" y="679311"/>
                  <a:pt x="2144683" y="672174"/>
                </a:cubicBezTo>
                <a:cubicBezTo>
                  <a:pt x="2143733" y="667422"/>
                  <a:pt x="2102354" y="647979"/>
                  <a:pt x="2102293" y="647952"/>
                </a:cubicBezTo>
                <a:cubicBezTo>
                  <a:pt x="2092360" y="643537"/>
                  <a:pt x="2081558" y="641046"/>
                  <a:pt x="2072015" y="635841"/>
                </a:cubicBezTo>
                <a:cubicBezTo>
                  <a:pt x="2006576" y="600147"/>
                  <a:pt x="2059924" y="619698"/>
                  <a:pt x="2017514" y="605563"/>
                </a:cubicBezTo>
                <a:cubicBezTo>
                  <a:pt x="2011459" y="601526"/>
                  <a:pt x="2005270" y="597681"/>
                  <a:pt x="1999348" y="593451"/>
                </a:cubicBezTo>
                <a:cubicBezTo>
                  <a:pt x="1988330" y="585581"/>
                  <a:pt x="1969802" y="570309"/>
                  <a:pt x="1956958" y="563173"/>
                </a:cubicBezTo>
                <a:cubicBezTo>
                  <a:pt x="1945121" y="556597"/>
                  <a:pt x="1931643" y="552876"/>
                  <a:pt x="1920624" y="545006"/>
                </a:cubicBezTo>
                <a:cubicBezTo>
                  <a:pt x="1903163" y="532534"/>
                  <a:pt x="1888663" y="516354"/>
                  <a:pt x="1872179" y="502617"/>
                </a:cubicBezTo>
                <a:cubicBezTo>
                  <a:pt x="1864426" y="496156"/>
                  <a:pt x="1855620" y="491018"/>
                  <a:pt x="1847957" y="484450"/>
                </a:cubicBezTo>
                <a:cubicBezTo>
                  <a:pt x="1841455" y="478877"/>
                  <a:pt x="1836418" y="471706"/>
                  <a:pt x="1829790" y="466283"/>
                </a:cubicBezTo>
                <a:cubicBezTo>
                  <a:pt x="1814167" y="453501"/>
                  <a:pt x="1795618" y="444222"/>
                  <a:pt x="1781345" y="429949"/>
                </a:cubicBezTo>
                <a:cubicBezTo>
                  <a:pt x="1767215" y="415819"/>
                  <a:pt x="1754942" y="399549"/>
                  <a:pt x="1738956" y="387560"/>
                </a:cubicBezTo>
                <a:cubicBezTo>
                  <a:pt x="1722808" y="375449"/>
                  <a:pt x="1704784" y="365499"/>
                  <a:pt x="1690511" y="351226"/>
                </a:cubicBezTo>
                <a:cubicBezTo>
                  <a:pt x="1645432" y="306147"/>
                  <a:pt x="1700788" y="363216"/>
                  <a:pt x="1654177" y="308837"/>
                </a:cubicBezTo>
                <a:cubicBezTo>
                  <a:pt x="1638994" y="291124"/>
                  <a:pt x="1630934" y="286863"/>
                  <a:pt x="1611787" y="272503"/>
                </a:cubicBezTo>
                <a:cubicBezTo>
                  <a:pt x="1558636" y="192774"/>
                  <a:pt x="1612083" y="267801"/>
                  <a:pt x="1569398" y="218002"/>
                </a:cubicBezTo>
                <a:cubicBezTo>
                  <a:pt x="1562830" y="210339"/>
                  <a:pt x="1557877" y="201375"/>
                  <a:pt x="1551231" y="193780"/>
                </a:cubicBezTo>
                <a:cubicBezTo>
                  <a:pt x="1543712" y="185187"/>
                  <a:pt x="1534440" y="178227"/>
                  <a:pt x="1527009" y="169557"/>
                </a:cubicBezTo>
                <a:cubicBezTo>
                  <a:pt x="1500097" y="138160"/>
                  <a:pt x="1531715" y="162602"/>
                  <a:pt x="1496730" y="139279"/>
                </a:cubicBezTo>
                <a:cubicBezTo>
                  <a:pt x="1466174" y="93444"/>
                  <a:pt x="1482801" y="113237"/>
                  <a:pt x="1448285" y="78723"/>
                </a:cubicBezTo>
                <a:cubicBezTo>
                  <a:pt x="1442229" y="66612"/>
                  <a:pt x="1437085" y="54000"/>
                  <a:pt x="1430118" y="42389"/>
                </a:cubicBezTo>
                <a:cubicBezTo>
                  <a:pt x="1402623" y="-3438"/>
                  <a:pt x="1418622" y="38174"/>
                  <a:pt x="1405896" y="0"/>
                </a:cubicBezTo>
                <a:cubicBezTo>
                  <a:pt x="1377109" y="43179"/>
                  <a:pt x="1392646" y="11886"/>
                  <a:pt x="1399840" y="109001"/>
                </a:cubicBezTo>
                <a:cubicBezTo>
                  <a:pt x="1401777" y="135153"/>
                  <a:pt x="1408321" y="213177"/>
                  <a:pt x="1411952" y="242225"/>
                </a:cubicBezTo>
                <a:cubicBezTo>
                  <a:pt x="1414536" y="262901"/>
                  <a:pt x="1419926" y="288156"/>
                  <a:pt x="1424063" y="308837"/>
                </a:cubicBezTo>
                <a:cubicBezTo>
                  <a:pt x="1426081" y="329022"/>
                  <a:pt x="1427437" y="349285"/>
                  <a:pt x="1430118" y="369393"/>
                </a:cubicBezTo>
                <a:cubicBezTo>
                  <a:pt x="1431478" y="379595"/>
                  <a:pt x="1434718" y="389482"/>
                  <a:pt x="1436174" y="399671"/>
                </a:cubicBezTo>
                <a:cubicBezTo>
                  <a:pt x="1450562" y="500383"/>
                  <a:pt x="1434594" y="415987"/>
                  <a:pt x="1448285" y="484450"/>
                </a:cubicBezTo>
                <a:cubicBezTo>
                  <a:pt x="1447298" y="495303"/>
                  <a:pt x="1452728" y="553079"/>
                  <a:pt x="1430118" y="569229"/>
                </a:cubicBezTo>
                <a:cubicBezTo>
                  <a:pt x="1421273" y="575547"/>
                  <a:pt x="1410018" y="577523"/>
                  <a:pt x="1399840" y="581340"/>
                </a:cubicBezTo>
                <a:cubicBezTo>
                  <a:pt x="1393863" y="583581"/>
                  <a:pt x="1387729" y="585377"/>
                  <a:pt x="1381673" y="587396"/>
                </a:cubicBezTo>
                <a:cubicBezTo>
                  <a:pt x="1359469" y="585377"/>
                  <a:pt x="1337162" y="584287"/>
                  <a:pt x="1315062" y="581340"/>
                </a:cubicBezTo>
                <a:cubicBezTo>
                  <a:pt x="1306812" y="580240"/>
                  <a:pt x="1299049" y="576652"/>
                  <a:pt x="1290839" y="575284"/>
                </a:cubicBezTo>
                <a:cubicBezTo>
                  <a:pt x="1274786" y="572609"/>
                  <a:pt x="1258542" y="571247"/>
                  <a:pt x="1242394" y="569229"/>
                </a:cubicBezTo>
                <a:lnTo>
                  <a:pt x="1121281" y="575284"/>
                </a:lnTo>
                <a:lnTo>
                  <a:pt x="1024391" y="581340"/>
                </a:lnTo>
                <a:cubicBezTo>
                  <a:pt x="961840" y="584002"/>
                  <a:pt x="899242" y="585377"/>
                  <a:pt x="836667" y="587396"/>
                </a:cubicBezTo>
                <a:lnTo>
                  <a:pt x="679220" y="599507"/>
                </a:lnTo>
                <a:cubicBezTo>
                  <a:pt x="578273" y="599507"/>
                  <a:pt x="477366" y="595470"/>
                  <a:pt x="376439" y="593451"/>
                </a:cubicBezTo>
                <a:cubicBezTo>
                  <a:pt x="364328" y="591433"/>
                  <a:pt x="352091" y="590059"/>
                  <a:pt x="340105" y="587396"/>
                </a:cubicBezTo>
                <a:cubicBezTo>
                  <a:pt x="333874" y="586011"/>
                  <a:pt x="328321" y="581340"/>
                  <a:pt x="321938" y="581340"/>
                </a:cubicBezTo>
                <a:cubicBezTo>
                  <a:pt x="306380" y="581340"/>
                  <a:pt x="185206" y="591725"/>
                  <a:pt x="164492" y="593451"/>
                </a:cubicBezTo>
                <a:cubicBezTo>
                  <a:pt x="7050" y="587154"/>
                  <a:pt x="-37403" y="587396"/>
                  <a:pt x="31268" y="587396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539FC36-3FA0-1C3C-4433-BB246D6692A3}"/>
              </a:ext>
            </a:extLst>
          </p:cNvPr>
          <p:cNvGrpSpPr/>
          <p:nvPr/>
        </p:nvGrpSpPr>
        <p:grpSpPr>
          <a:xfrm>
            <a:off x="8737931" y="4481983"/>
            <a:ext cx="1320552" cy="1023406"/>
            <a:chOff x="8797988" y="4594655"/>
            <a:chExt cx="1320552" cy="1023406"/>
          </a:xfrm>
        </p:grpSpPr>
        <p:grpSp>
          <p:nvGrpSpPr>
            <p:cNvPr id="348" name="Google Shape;348;p26"/>
            <p:cNvGrpSpPr/>
            <p:nvPr/>
          </p:nvGrpSpPr>
          <p:grpSpPr>
            <a:xfrm flipH="1">
              <a:off x="8797988" y="4594655"/>
              <a:ext cx="1320552" cy="1023406"/>
              <a:chOff x="3178902" y="4880926"/>
              <a:chExt cx="1320998" cy="1265866"/>
            </a:xfrm>
          </p:grpSpPr>
          <p:sp>
            <p:nvSpPr>
              <p:cNvPr id="349" name="Google Shape;349;p26"/>
              <p:cNvSpPr/>
              <p:nvPr/>
            </p:nvSpPr>
            <p:spPr>
              <a:xfrm>
                <a:off x="3179347" y="4880926"/>
                <a:ext cx="1320553" cy="1265866"/>
              </a:xfrm>
              <a:custGeom>
                <a:avLst/>
                <a:gdLst/>
                <a:ahLst/>
                <a:cxnLst/>
                <a:rect l="l" t="t" r="r" b="b"/>
                <a:pathLst>
                  <a:path w="2918349" h="2797493" extrusionOk="0">
                    <a:moveTo>
                      <a:pt x="1290514" y="0"/>
                    </a:moveTo>
                    <a:cubicBezTo>
                      <a:pt x="1381002" y="0"/>
                      <a:pt x="1466727" y="30480"/>
                      <a:pt x="1537212" y="88583"/>
                    </a:cubicBezTo>
                    <a:lnTo>
                      <a:pt x="2773557" y="1094423"/>
                    </a:lnTo>
                    <a:cubicBezTo>
                      <a:pt x="2865949" y="1169670"/>
                      <a:pt x="2919289" y="1280160"/>
                      <a:pt x="2918337" y="1399223"/>
                    </a:cubicBezTo>
                    <a:cubicBezTo>
                      <a:pt x="2918337" y="1518285"/>
                      <a:pt x="2865949" y="1628775"/>
                      <a:pt x="2773557" y="1704023"/>
                    </a:cubicBezTo>
                    <a:lnTo>
                      <a:pt x="1536259" y="2708910"/>
                    </a:lnTo>
                    <a:cubicBezTo>
                      <a:pt x="1464822" y="2767013"/>
                      <a:pt x="1380049" y="2797493"/>
                      <a:pt x="1289562" y="2797493"/>
                    </a:cubicBezTo>
                    <a:cubicBezTo>
                      <a:pt x="1072392" y="2797493"/>
                      <a:pt x="895227" y="2621280"/>
                      <a:pt x="895227" y="2405063"/>
                    </a:cubicBezTo>
                    <a:cubicBezTo>
                      <a:pt x="731397" y="2484120"/>
                      <a:pt x="484699" y="2499360"/>
                      <a:pt x="484699" y="2499360"/>
                    </a:cubicBezTo>
                    <a:lnTo>
                      <a:pt x="484663" y="2495982"/>
                    </a:lnTo>
                    <a:lnTo>
                      <a:pt x="437198" y="2495982"/>
                    </a:lnTo>
                    <a:cubicBezTo>
                      <a:pt x="196215" y="2495982"/>
                      <a:pt x="0" y="2301288"/>
                      <a:pt x="0" y="2062173"/>
                    </a:cubicBezTo>
                    <a:lnTo>
                      <a:pt x="0" y="986628"/>
                    </a:lnTo>
                    <a:cubicBezTo>
                      <a:pt x="0" y="747513"/>
                      <a:pt x="196215" y="552819"/>
                      <a:pt x="437198" y="552819"/>
                    </a:cubicBezTo>
                    <a:lnTo>
                      <a:pt x="463871" y="552819"/>
                    </a:lnTo>
                    <a:lnTo>
                      <a:pt x="463744" y="541020"/>
                    </a:lnTo>
                    <a:cubicBezTo>
                      <a:pt x="629479" y="539115"/>
                      <a:pt x="896179" y="446723"/>
                      <a:pt x="896179" y="446723"/>
                    </a:cubicBezTo>
                    <a:lnTo>
                      <a:pt x="896179" y="393383"/>
                    </a:lnTo>
                    <a:cubicBezTo>
                      <a:pt x="896179" y="176213"/>
                      <a:pt x="1073344" y="0"/>
                      <a:pt x="12905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6"/>
              <p:cNvSpPr/>
              <p:nvPr/>
            </p:nvSpPr>
            <p:spPr>
              <a:xfrm>
                <a:off x="3178902" y="5138604"/>
                <a:ext cx="236191" cy="881253"/>
              </a:xfrm>
              <a:custGeom>
                <a:avLst/>
                <a:gdLst/>
                <a:ahLst/>
                <a:cxnLst/>
                <a:rect l="l" t="t" r="r" b="b"/>
                <a:pathLst>
                  <a:path w="521969" h="1958339" extrusionOk="0">
                    <a:moveTo>
                      <a:pt x="510540" y="0"/>
                    </a:moveTo>
                    <a:lnTo>
                      <a:pt x="437198" y="0"/>
                    </a:lnTo>
                    <a:cubicBezTo>
                      <a:pt x="196215" y="0"/>
                      <a:pt x="0" y="196215"/>
                      <a:pt x="0" y="437197"/>
                    </a:cubicBezTo>
                    <a:lnTo>
                      <a:pt x="0" y="1521143"/>
                    </a:lnTo>
                    <a:cubicBezTo>
                      <a:pt x="0" y="1762125"/>
                      <a:pt x="196215" y="1958340"/>
                      <a:pt x="437198" y="1958340"/>
                    </a:cubicBezTo>
                    <a:lnTo>
                      <a:pt x="521970" y="1958340"/>
                    </a:lnTo>
                    <a:lnTo>
                      <a:pt x="510540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" name="Google Shape;347;p26">
              <a:extLst>
                <a:ext uri="{FF2B5EF4-FFF2-40B4-BE49-F238E27FC236}">
                  <a16:creationId xmlns:a16="http://schemas.microsoft.com/office/drawing/2014/main" id="{E0AAD3F8-3388-7322-E315-459908AD5C31}"/>
                </a:ext>
              </a:extLst>
            </p:cNvPr>
            <p:cNvSpPr/>
            <p:nvPr/>
          </p:nvSpPr>
          <p:spPr>
            <a:xfrm flipH="1">
              <a:off x="9163438" y="4899904"/>
              <a:ext cx="669571" cy="412907"/>
            </a:xfrm>
            <a:custGeom>
              <a:avLst/>
              <a:gdLst/>
              <a:ahLst/>
              <a:cxnLst/>
              <a:rect l="l" t="t" r="r" b="b"/>
              <a:pathLst>
                <a:path w="2144830" h="1840911" extrusionOk="0">
                  <a:moveTo>
                    <a:pt x="37324" y="520784"/>
                  </a:moveTo>
                  <a:cubicBezTo>
                    <a:pt x="51454" y="577303"/>
                    <a:pt x="65987" y="633723"/>
                    <a:pt x="79713" y="690341"/>
                  </a:cubicBezTo>
                  <a:cubicBezTo>
                    <a:pt x="82138" y="700344"/>
                    <a:pt x="83536" y="710572"/>
                    <a:pt x="85769" y="720619"/>
                  </a:cubicBezTo>
                  <a:cubicBezTo>
                    <a:pt x="87574" y="728744"/>
                    <a:pt x="90019" y="736717"/>
                    <a:pt x="91824" y="744842"/>
                  </a:cubicBezTo>
                  <a:cubicBezTo>
                    <a:pt x="94057" y="754889"/>
                    <a:pt x="95566" y="765091"/>
                    <a:pt x="97880" y="775120"/>
                  </a:cubicBezTo>
                  <a:cubicBezTo>
                    <a:pt x="97889" y="775159"/>
                    <a:pt x="113014" y="835658"/>
                    <a:pt x="116047" y="847788"/>
                  </a:cubicBezTo>
                  <a:cubicBezTo>
                    <a:pt x="118066" y="855862"/>
                    <a:pt x="120735" y="863801"/>
                    <a:pt x="122103" y="872010"/>
                  </a:cubicBezTo>
                  <a:cubicBezTo>
                    <a:pt x="130504" y="922423"/>
                    <a:pt x="126421" y="896189"/>
                    <a:pt x="134214" y="950733"/>
                  </a:cubicBezTo>
                  <a:cubicBezTo>
                    <a:pt x="136232" y="978993"/>
                    <a:pt x="140269" y="1007180"/>
                    <a:pt x="140269" y="1035512"/>
                  </a:cubicBezTo>
                  <a:cubicBezTo>
                    <a:pt x="140269" y="1363226"/>
                    <a:pt x="101904" y="1241353"/>
                    <a:pt x="140269" y="1356461"/>
                  </a:cubicBezTo>
                  <a:cubicBezTo>
                    <a:pt x="146325" y="1352424"/>
                    <a:pt x="151926" y="1347604"/>
                    <a:pt x="158436" y="1344349"/>
                  </a:cubicBezTo>
                  <a:cubicBezTo>
                    <a:pt x="173066" y="1337034"/>
                    <a:pt x="185317" y="1338054"/>
                    <a:pt x="200826" y="1332238"/>
                  </a:cubicBezTo>
                  <a:cubicBezTo>
                    <a:pt x="209278" y="1329068"/>
                    <a:pt x="216484" y="1322982"/>
                    <a:pt x="225048" y="1320127"/>
                  </a:cubicBezTo>
                  <a:cubicBezTo>
                    <a:pt x="240839" y="1314863"/>
                    <a:pt x="257702" y="1313279"/>
                    <a:pt x="273493" y="1308015"/>
                  </a:cubicBezTo>
                  <a:lnTo>
                    <a:pt x="309827" y="1295904"/>
                  </a:lnTo>
                  <a:cubicBezTo>
                    <a:pt x="359986" y="1279185"/>
                    <a:pt x="280300" y="1305456"/>
                    <a:pt x="370383" y="1277737"/>
                  </a:cubicBezTo>
                  <a:cubicBezTo>
                    <a:pt x="382585" y="1273982"/>
                    <a:pt x="394606" y="1269663"/>
                    <a:pt x="406717" y="1265626"/>
                  </a:cubicBezTo>
                  <a:cubicBezTo>
                    <a:pt x="421122" y="1260824"/>
                    <a:pt x="433890" y="1256051"/>
                    <a:pt x="449107" y="1253515"/>
                  </a:cubicBezTo>
                  <a:cubicBezTo>
                    <a:pt x="607869" y="1227056"/>
                    <a:pt x="472566" y="1251813"/>
                    <a:pt x="582330" y="1235348"/>
                  </a:cubicBezTo>
                  <a:cubicBezTo>
                    <a:pt x="606615" y="1231705"/>
                    <a:pt x="630815" y="1227505"/>
                    <a:pt x="654998" y="1223237"/>
                  </a:cubicBezTo>
                  <a:cubicBezTo>
                    <a:pt x="679430" y="1218925"/>
                    <a:pt x="696461" y="1213919"/>
                    <a:pt x="721610" y="1211125"/>
                  </a:cubicBezTo>
                  <a:cubicBezTo>
                    <a:pt x="745768" y="1208441"/>
                    <a:pt x="770104" y="1207614"/>
                    <a:pt x="794277" y="1205070"/>
                  </a:cubicBezTo>
                  <a:cubicBezTo>
                    <a:pt x="808472" y="1203576"/>
                    <a:pt x="822491" y="1200682"/>
                    <a:pt x="836667" y="1199014"/>
                  </a:cubicBezTo>
                  <a:cubicBezTo>
                    <a:pt x="856814" y="1196644"/>
                    <a:pt x="877038" y="1194977"/>
                    <a:pt x="897223" y="1192959"/>
                  </a:cubicBezTo>
                  <a:cubicBezTo>
                    <a:pt x="918994" y="1187516"/>
                    <a:pt x="928665" y="1184690"/>
                    <a:pt x="951724" y="1180847"/>
                  </a:cubicBezTo>
                  <a:cubicBezTo>
                    <a:pt x="997907" y="1173150"/>
                    <a:pt x="1044820" y="1170376"/>
                    <a:pt x="1091003" y="1162680"/>
                  </a:cubicBezTo>
                  <a:cubicBezTo>
                    <a:pt x="1103114" y="1160662"/>
                    <a:pt x="1115297" y="1159033"/>
                    <a:pt x="1127337" y="1156625"/>
                  </a:cubicBezTo>
                  <a:cubicBezTo>
                    <a:pt x="1135498" y="1154993"/>
                    <a:pt x="1143321" y="1151746"/>
                    <a:pt x="1151560" y="1150569"/>
                  </a:cubicBezTo>
                  <a:cubicBezTo>
                    <a:pt x="1171642" y="1147700"/>
                    <a:pt x="1191954" y="1146754"/>
                    <a:pt x="1212116" y="1144514"/>
                  </a:cubicBezTo>
                  <a:cubicBezTo>
                    <a:pt x="1228290" y="1142717"/>
                    <a:pt x="1244413" y="1140477"/>
                    <a:pt x="1260561" y="1138458"/>
                  </a:cubicBezTo>
                  <a:cubicBezTo>
                    <a:pt x="1286802" y="1140477"/>
                    <a:pt x="1323126" y="1123739"/>
                    <a:pt x="1339284" y="1144514"/>
                  </a:cubicBezTo>
                  <a:cubicBezTo>
                    <a:pt x="1360388" y="1171647"/>
                    <a:pt x="1343002" y="1213164"/>
                    <a:pt x="1345340" y="1247459"/>
                  </a:cubicBezTo>
                  <a:cubicBezTo>
                    <a:pt x="1349058" y="1301982"/>
                    <a:pt x="1348466" y="1357055"/>
                    <a:pt x="1357451" y="1410961"/>
                  </a:cubicBezTo>
                  <a:cubicBezTo>
                    <a:pt x="1359470" y="1423072"/>
                    <a:pt x="1361311" y="1435215"/>
                    <a:pt x="1363507" y="1447295"/>
                  </a:cubicBezTo>
                  <a:cubicBezTo>
                    <a:pt x="1365348" y="1457421"/>
                    <a:pt x="1368106" y="1467384"/>
                    <a:pt x="1369562" y="1477573"/>
                  </a:cubicBezTo>
                  <a:cubicBezTo>
                    <a:pt x="1374165" y="1509794"/>
                    <a:pt x="1379177" y="1542011"/>
                    <a:pt x="1381673" y="1574463"/>
                  </a:cubicBezTo>
                  <a:cubicBezTo>
                    <a:pt x="1383692" y="1600704"/>
                    <a:pt x="1386308" y="1626906"/>
                    <a:pt x="1387729" y="1653186"/>
                  </a:cubicBezTo>
                  <a:cubicBezTo>
                    <a:pt x="1397560" y="1835051"/>
                    <a:pt x="1385992" y="1743966"/>
                    <a:pt x="1399840" y="1840911"/>
                  </a:cubicBezTo>
                  <a:cubicBezTo>
                    <a:pt x="1412825" y="1837665"/>
                    <a:pt x="1433139" y="1835471"/>
                    <a:pt x="1442230" y="1822744"/>
                  </a:cubicBezTo>
                  <a:cubicBezTo>
                    <a:pt x="1448548" y="1813899"/>
                    <a:pt x="1449843" y="1802362"/>
                    <a:pt x="1454341" y="1792466"/>
                  </a:cubicBezTo>
                  <a:cubicBezTo>
                    <a:pt x="1459944" y="1780139"/>
                    <a:pt x="1467300" y="1768631"/>
                    <a:pt x="1472508" y="1756132"/>
                  </a:cubicBezTo>
                  <a:cubicBezTo>
                    <a:pt x="1477418" y="1744348"/>
                    <a:pt x="1478910" y="1731217"/>
                    <a:pt x="1484619" y="1719798"/>
                  </a:cubicBezTo>
                  <a:cubicBezTo>
                    <a:pt x="1536891" y="1615257"/>
                    <a:pt x="1480827" y="1733950"/>
                    <a:pt x="1508842" y="1659242"/>
                  </a:cubicBezTo>
                  <a:cubicBezTo>
                    <a:pt x="1512012" y="1650789"/>
                    <a:pt x="1517170" y="1643215"/>
                    <a:pt x="1520953" y="1635019"/>
                  </a:cubicBezTo>
                  <a:cubicBezTo>
                    <a:pt x="1531413" y="1612355"/>
                    <a:pt x="1555441" y="1554405"/>
                    <a:pt x="1569398" y="1532074"/>
                  </a:cubicBezTo>
                  <a:cubicBezTo>
                    <a:pt x="1579491" y="1515926"/>
                    <a:pt x="1590557" y="1500347"/>
                    <a:pt x="1599676" y="1483629"/>
                  </a:cubicBezTo>
                  <a:cubicBezTo>
                    <a:pt x="1634992" y="1418883"/>
                    <a:pt x="1565534" y="1524933"/>
                    <a:pt x="1617843" y="1441239"/>
                  </a:cubicBezTo>
                  <a:cubicBezTo>
                    <a:pt x="1646920" y="1394716"/>
                    <a:pt x="1625693" y="1437298"/>
                    <a:pt x="1648121" y="1398850"/>
                  </a:cubicBezTo>
                  <a:cubicBezTo>
                    <a:pt x="1658592" y="1380899"/>
                    <a:pt x="1668720" y="1362740"/>
                    <a:pt x="1678399" y="1344349"/>
                  </a:cubicBezTo>
                  <a:cubicBezTo>
                    <a:pt x="1688910" y="1324378"/>
                    <a:pt x="1697066" y="1303145"/>
                    <a:pt x="1708677" y="1283793"/>
                  </a:cubicBezTo>
                  <a:cubicBezTo>
                    <a:pt x="1714733" y="1273700"/>
                    <a:pt x="1721580" y="1264042"/>
                    <a:pt x="1726844" y="1253515"/>
                  </a:cubicBezTo>
                  <a:cubicBezTo>
                    <a:pt x="1731705" y="1243792"/>
                    <a:pt x="1733841" y="1232828"/>
                    <a:pt x="1738956" y="1223237"/>
                  </a:cubicBezTo>
                  <a:cubicBezTo>
                    <a:pt x="1750034" y="1202466"/>
                    <a:pt x="1764761" y="1183735"/>
                    <a:pt x="1775289" y="1162680"/>
                  </a:cubicBezTo>
                  <a:cubicBezTo>
                    <a:pt x="1779326" y="1154606"/>
                    <a:pt x="1781985" y="1145680"/>
                    <a:pt x="1787401" y="1138458"/>
                  </a:cubicBezTo>
                  <a:cubicBezTo>
                    <a:pt x="1794252" y="1129323"/>
                    <a:pt x="1804772" y="1123370"/>
                    <a:pt x="1811623" y="1114235"/>
                  </a:cubicBezTo>
                  <a:cubicBezTo>
                    <a:pt x="1817039" y="1107013"/>
                    <a:pt x="1818727" y="1097524"/>
                    <a:pt x="1823734" y="1090013"/>
                  </a:cubicBezTo>
                  <a:cubicBezTo>
                    <a:pt x="1834931" y="1073218"/>
                    <a:pt x="1847957" y="1057716"/>
                    <a:pt x="1860068" y="1041568"/>
                  </a:cubicBezTo>
                  <a:cubicBezTo>
                    <a:pt x="1866124" y="1033494"/>
                    <a:pt x="1874487" y="1026716"/>
                    <a:pt x="1878235" y="1017345"/>
                  </a:cubicBezTo>
                  <a:cubicBezTo>
                    <a:pt x="1888448" y="991812"/>
                    <a:pt x="1891541" y="979417"/>
                    <a:pt x="1908513" y="956789"/>
                  </a:cubicBezTo>
                  <a:cubicBezTo>
                    <a:pt x="1919679" y="941901"/>
                    <a:pt x="1934030" y="929544"/>
                    <a:pt x="1944847" y="914400"/>
                  </a:cubicBezTo>
                  <a:cubicBezTo>
                    <a:pt x="1954306" y="901157"/>
                    <a:pt x="1959737" y="885342"/>
                    <a:pt x="1969069" y="872010"/>
                  </a:cubicBezTo>
                  <a:cubicBezTo>
                    <a:pt x="1973980" y="864994"/>
                    <a:pt x="1981663" y="860345"/>
                    <a:pt x="1987236" y="853843"/>
                  </a:cubicBezTo>
                  <a:cubicBezTo>
                    <a:pt x="1993804" y="846180"/>
                    <a:pt x="1998835" y="837284"/>
                    <a:pt x="2005403" y="829621"/>
                  </a:cubicBezTo>
                  <a:cubicBezTo>
                    <a:pt x="2010976" y="823119"/>
                    <a:pt x="2017997" y="817956"/>
                    <a:pt x="2023570" y="811454"/>
                  </a:cubicBezTo>
                  <a:cubicBezTo>
                    <a:pt x="2030138" y="803791"/>
                    <a:pt x="2035091" y="794827"/>
                    <a:pt x="2041737" y="787231"/>
                  </a:cubicBezTo>
                  <a:cubicBezTo>
                    <a:pt x="2049256" y="778638"/>
                    <a:pt x="2058529" y="771679"/>
                    <a:pt x="2065960" y="763009"/>
                  </a:cubicBezTo>
                  <a:cubicBezTo>
                    <a:pt x="2070696" y="757483"/>
                    <a:pt x="2073412" y="750433"/>
                    <a:pt x="2078071" y="744842"/>
                  </a:cubicBezTo>
                  <a:cubicBezTo>
                    <a:pt x="2092642" y="727357"/>
                    <a:pt x="2096542" y="726472"/>
                    <a:pt x="2114405" y="714564"/>
                  </a:cubicBezTo>
                  <a:cubicBezTo>
                    <a:pt x="2120460" y="706490"/>
                    <a:pt x="2126705" y="698554"/>
                    <a:pt x="2132571" y="690341"/>
                  </a:cubicBezTo>
                  <a:cubicBezTo>
                    <a:pt x="2136801" y="684419"/>
                    <a:pt x="2146110" y="679311"/>
                    <a:pt x="2144683" y="672174"/>
                  </a:cubicBezTo>
                  <a:cubicBezTo>
                    <a:pt x="2143733" y="667422"/>
                    <a:pt x="2102354" y="647979"/>
                    <a:pt x="2102293" y="647952"/>
                  </a:cubicBezTo>
                  <a:cubicBezTo>
                    <a:pt x="2092360" y="643537"/>
                    <a:pt x="2081558" y="641046"/>
                    <a:pt x="2072015" y="635841"/>
                  </a:cubicBezTo>
                  <a:cubicBezTo>
                    <a:pt x="2006576" y="600147"/>
                    <a:pt x="2059924" y="619698"/>
                    <a:pt x="2017514" y="605563"/>
                  </a:cubicBezTo>
                  <a:cubicBezTo>
                    <a:pt x="2011459" y="601526"/>
                    <a:pt x="2005270" y="597681"/>
                    <a:pt x="1999348" y="593451"/>
                  </a:cubicBezTo>
                  <a:cubicBezTo>
                    <a:pt x="1988330" y="585581"/>
                    <a:pt x="1969802" y="570309"/>
                    <a:pt x="1956958" y="563173"/>
                  </a:cubicBezTo>
                  <a:cubicBezTo>
                    <a:pt x="1945121" y="556597"/>
                    <a:pt x="1931643" y="552876"/>
                    <a:pt x="1920624" y="545006"/>
                  </a:cubicBezTo>
                  <a:cubicBezTo>
                    <a:pt x="1903163" y="532534"/>
                    <a:pt x="1888663" y="516354"/>
                    <a:pt x="1872179" y="502617"/>
                  </a:cubicBezTo>
                  <a:cubicBezTo>
                    <a:pt x="1864426" y="496156"/>
                    <a:pt x="1855620" y="491018"/>
                    <a:pt x="1847957" y="484450"/>
                  </a:cubicBezTo>
                  <a:cubicBezTo>
                    <a:pt x="1841455" y="478877"/>
                    <a:pt x="1836418" y="471706"/>
                    <a:pt x="1829790" y="466283"/>
                  </a:cubicBezTo>
                  <a:cubicBezTo>
                    <a:pt x="1814167" y="453501"/>
                    <a:pt x="1795618" y="444222"/>
                    <a:pt x="1781345" y="429949"/>
                  </a:cubicBezTo>
                  <a:cubicBezTo>
                    <a:pt x="1767215" y="415819"/>
                    <a:pt x="1754942" y="399549"/>
                    <a:pt x="1738956" y="387560"/>
                  </a:cubicBezTo>
                  <a:cubicBezTo>
                    <a:pt x="1722808" y="375449"/>
                    <a:pt x="1704784" y="365499"/>
                    <a:pt x="1690511" y="351226"/>
                  </a:cubicBezTo>
                  <a:cubicBezTo>
                    <a:pt x="1645432" y="306147"/>
                    <a:pt x="1700788" y="363216"/>
                    <a:pt x="1654177" y="308837"/>
                  </a:cubicBezTo>
                  <a:cubicBezTo>
                    <a:pt x="1638994" y="291124"/>
                    <a:pt x="1630934" y="286863"/>
                    <a:pt x="1611787" y="272503"/>
                  </a:cubicBezTo>
                  <a:cubicBezTo>
                    <a:pt x="1558636" y="192774"/>
                    <a:pt x="1612083" y="267801"/>
                    <a:pt x="1569398" y="218002"/>
                  </a:cubicBezTo>
                  <a:cubicBezTo>
                    <a:pt x="1562830" y="210339"/>
                    <a:pt x="1557877" y="201375"/>
                    <a:pt x="1551231" y="193780"/>
                  </a:cubicBezTo>
                  <a:cubicBezTo>
                    <a:pt x="1543712" y="185187"/>
                    <a:pt x="1534440" y="178227"/>
                    <a:pt x="1527009" y="169557"/>
                  </a:cubicBezTo>
                  <a:cubicBezTo>
                    <a:pt x="1500097" y="138160"/>
                    <a:pt x="1531715" y="162602"/>
                    <a:pt x="1496730" y="139279"/>
                  </a:cubicBezTo>
                  <a:cubicBezTo>
                    <a:pt x="1466174" y="93444"/>
                    <a:pt x="1482801" y="113237"/>
                    <a:pt x="1448285" y="78723"/>
                  </a:cubicBezTo>
                  <a:cubicBezTo>
                    <a:pt x="1442229" y="66612"/>
                    <a:pt x="1437085" y="54000"/>
                    <a:pt x="1430118" y="42389"/>
                  </a:cubicBezTo>
                  <a:cubicBezTo>
                    <a:pt x="1402623" y="-3438"/>
                    <a:pt x="1418622" y="38174"/>
                    <a:pt x="1405896" y="0"/>
                  </a:cubicBezTo>
                  <a:cubicBezTo>
                    <a:pt x="1377109" y="43179"/>
                    <a:pt x="1392646" y="11886"/>
                    <a:pt x="1399840" y="109001"/>
                  </a:cubicBezTo>
                  <a:cubicBezTo>
                    <a:pt x="1401777" y="135153"/>
                    <a:pt x="1408321" y="213177"/>
                    <a:pt x="1411952" y="242225"/>
                  </a:cubicBezTo>
                  <a:cubicBezTo>
                    <a:pt x="1414536" y="262901"/>
                    <a:pt x="1419926" y="288156"/>
                    <a:pt x="1424063" y="308837"/>
                  </a:cubicBezTo>
                  <a:cubicBezTo>
                    <a:pt x="1426081" y="329022"/>
                    <a:pt x="1427437" y="349285"/>
                    <a:pt x="1430118" y="369393"/>
                  </a:cubicBezTo>
                  <a:cubicBezTo>
                    <a:pt x="1431478" y="379595"/>
                    <a:pt x="1434718" y="389482"/>
                    <a:pt x="1436174" y="399671"/>
                  </a:cubicBezTo>
                  <a:cubicBezTo>
                    <a:pt x="1450562" y="500383"/>
                    <a:pt x="1434594" y="415987"/>
                    <a:pt x="1448285" y="484450"/>
                  </a:cubicBezTo>
                  <a:cubicBezTo>
                    <a:pt x="1447298" y="495303"/>
                    <a:pt x="1452728" y="553079"/>
                    <a:pt x="1430118" y="569229"/>
                  </a:cubicBezTo>
                  <a:cubicBezTo>
                    <a:pt x="1421273" y="575547"/>
                    <a:pt x="1410018" y="577523"/>
                    <a:pt x="1399840" y="581340"/>
                  </a:cubicBezTo>
                  <a:cubicBezTo>
                    <a:pt x="1393863" y="583581"/>
                    <a:pt x="1387729" y="585377"/>
                    <a:pt x="1381673" y="587396"/>
                  </a:cubicBezTo>
                  <a:cubicBezTo>
                    <a:pt x="1359469" y="585377"/>
                    <a:pt x="1337162" y="584287"/>
                    <a:pt x="1315062" y="581340"/>
                  </a:cubicBezTo>
                  <a:cubicBezTo>
                    <a:pt x="1306812" y="580240"/>
                    <a:pt x="1299049" y="576652"/>
                    <a:pt x="1290839" y="575284"/>
                  </a:cubicBezTo>
                  <a:cubicBezTo>
                    <a:pt x="1274786" y="572609"/>
                    <a:pt x="1258542" y="571247"/>
                    <a:pt x="1242394" y="569229"/>
                  </a:cubicBezTo>
                  <a:lnTo>
                    <a:pt x="1121281" y="575284"/>
                  </a:lnTo>
                  <a:lnTo>
                    <a:pt x="1024391" y="581340"/>
                  </a:lnTo>
                  <a:cubicBezTo>
                    <a:pt x="961840" y="584002"/>
                    <a:pt x="899242" y="585377"/>
                    <a:pt x="836667" y="587396"/>
                  </a:cubicBezTo>
                  <a:lnTo>
                    <a:pt x="679220" y="599507"/>
                  </a:lnTo>
                  <a:cubicBezTo>
                    <a:pt x="578273" y="599507"/>
                    <a:pt x="477366" y="595470"/>
                    <a:pt x="376439" y="593451"/>
                  </a:cubicBezTo>
                  <a:cubicBezTo>
                    <a:pt x="364328" y="591433"/>
                    <a:pt x="352091" y="590059"/>
                    <a:pt x="340105" y="587396"/>
                  </a:cubicBezTo>
                  <a:cubicBezTo>
                    <a:pt x="333874" y="586011"/>
                    <a:pt x="328321" y="581340"/>
                    <a:pt x="321938" y="581340"/>
                  </a:cubicBezTo>
                  <a:cubicBezTo>
                    <a:pt x="306380" y="581340"/>
                    <a:pt x="185206" y="591725"/>
                    <a:pt x="164492" y="593451"/>
                  </a:cubicBezTo>
                  <a:cubicBezTo>
                    <a:pt x="7050" y="587154"/>
                    <a:pt x="-37403" y="587396"/>
                    <a:pt x="31268" y="587396"/>
                  </a:cubicBez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733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/>
          <p:nvPr/>
        </p:nvSpPr>
        <p:spPr>
          <a:xfrm>
            <a:off x="4085600" y="3057300"/>
            <a:ext cx="3519000" cy="163476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0"/>
          <p:cNvSpPr/>
          <p:nvPr/>
        </p:nvSpPr>
        <p:spPr>
          <a:xfrm>
            <a:off x="3935542" y="2970613"/>
            <a:ext cx="3786058" cy="1564449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0"/>
          <p:cNvSpPr txBox="1">
            <a:spLocks noGrp="1"/>
          </p:cNvSpPr>
          <p:nvPr>
            <p:ph type="title"/>
          </p:nvPr>
        </p:nvSpPr>
        <p:spPr>
          <a:xfrm>
            <a:off x="4147489" y="2813613"/>
            <a:ext cx="3462968" cy="18865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المهارات </a:t>
            </a:r>
            <a:endParaRPr sz="4000" dirty="0"/>
          </a:p>
        </p:txBody>
      </p:sp>
      <p:sp>
        <p:nvSpPr>
          <p:cNvPr id="497" name="Google Shape;497;p20"/>
          <p:cNvSpPr txBox="1"/>
          <p:nvPr/>
        </p:nvSpPr>
        <p:spPr>
          <a:xfrm>
            <a:off x="1491575" y="1665025"/>
            <a:ext cx="1938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D14116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التفكير الناقد </a:t>
            </a:r>
            <a:endParaRPr sz="5000" dirty="0">
              <a:solidFill>
                <a:srgbClr val="D14116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98" name="Google Shape;498;p20"/>
          <p:cNvSpPr txBox="1"/>
          <p:nvPr/>
        </p:nvSpPr>
        <p:spPr>
          <a:xfrm>
            <a:off x="2265326" y="4562987"/>
            <a:ext cx="26895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30A3CE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التعلم  الذاتي</a:t>
            </a:r>
            <a:endParaRPr sz="5000" dirty="0">
              <a:solidFill>
                <a:srgbClr val="30A3CE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99" name="Google Shape;499;p20"/>
          <p:cNvSpPr txBox="1"/>
          <p:nvPr/>
        </p:nvSpPr>
        <p:spPr>
          <a:xfrm>
            <a:off x="6343494" y="1203274"/>
            <a:ext cx="3518999" cy="92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حل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المشكلات </a:t>
            </a:r>
            <a:endParaRPr sz="5000" dirty="0">
              <a:solidFill>
                <a:srgbClr val="ED7D3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0" name="Google Shape;500;p20"/>
          <p:cNvSpPr txBox="1"/>
          <p:nvPr/>
        </p:nvSpPr>
        <p:spPr>
          <a:xfrm>
            <a:off x="7237175" y="4543300"/>
            <a:ext cx="2173525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9BAC22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التصميم الهندسي </a:t>
            </a:r>
            <a:endParaRPr sz="5000" dirty="0">
              <a:solidFill>
                <a:srgbClr val="9BAC22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1" name="Google Shape;501;p20"/>
          <p:cNvSpPr/>
          <p:nvPr/>
        </p:nvSpPr>
        <p:spPr>
          <a:xfrm rot="277466">
            <a:off x="1274029" y="3950426"/>
            <a:ext cx="2648902" cy="419774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2" name="Google Shape;502;p20"/>
          <p:cNvSpPr/>
          <p:nvPr/>
        </p:nvSpPr>
        <p:spPr>
          <a:xfrm rot="277520">
            <a:off x="7862131" y="3521967"/>
            <a:ext cx="2348054" cy="326852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3" name="Google Shape;503;p20"/>
          <p:cNvSpPr/>
          <p:nvPr/>
        </p:nvSpPr>
        <p:spPr>
          <a:xfrm rot="-3700795">
            <a:off x="4970576" y="1475513"/>
            <a:ext cx="1591417" cy="1077903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4" name="Google Shape;504;p20"/>
          <p:cNvSpPr/>
          <p:nvPr/>
        </p:nvSpPr>
        <p:spPr>
          <a:xfrm rot="-4954987">
            <a:off x="5161757" y="5442770"/>
            <a:ext cx="2171209" cy="587901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8516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2287237" y="984971"/>
            <a:ext cx="7617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استكشاف</a:t>
            </a:r>
            <a:endParaRPr sz="6600" dirty="0">
              <a:solidFill>
                <a:srgbClr val="C00000"/>
              </a:solidFill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697" name="Google Shape;697;p27"/>
          <p:cNvSpPr/>
          <p:nvPr/>
        </p:nvSpPr>
        <p:spPr>
          <a:xfrm flipH="1">
            <a:off x="7520912" y="811654"/>
            <a:ext cx="690775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8AF551-94D5-4F87-8546-49CB89C81C13}"/>
              </a:ext>
            </a:extLst>
          </p:cNvPr>
          <p:cNvSpPr txBox="1"/>
          <p:nvPr/>
        </p:nvSpPr>
        <p:spPr>
          <a:xfrm>
            <a:off x="3049138" y="4343049"/>
            <a:ext cx="6093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969ACB4-8DFB-1E4B-D2AE-5417B6DAFBD8}"/>
              </a:ext>
            </a:extLst>
          </p:cNvPr>
          <p:cNvSpPr txBox="1"/>
          <p:nvPr/>
        </p:nvSpPr>
        <p:spPr>
          <a:xfrm>
            <a:off x="709684" y="3621650"/>
            <a:ext cx="1100009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hlinkClick r:id="rId3"/>
              </a:rPr>
              <a:t>(128) Beyond the Fold | Paul Jackson | </a:t>
            </a:r>
            <a:r>
              <a:rPr lang="en-US" sz="2400" dirty="0" err="1">
                <a:hlinkClick r:id="rId3"/>
              </a:rPr>
              <a:t>TEDxShenkarCollege</a:t>
            </a:r>
            <a:r>
              <a:rPr lang="en-US" sz="2400" dirty="0">
                <a:hlinkClick r:id="rId3"/>
              </a:rPr>
              <a:t> – YouTube</a:t>
            </a:r>
            <a:endParaRPr lang="en-US" sz="2400" dirty="0"/>
          </a:p>
          <a:p>
            <a:endParaRPr lang="en-US" sz="2800" dirty="0"/>
          </a:p>
          <a:p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9C8D57F-E3AA-F59F-FD53-B130EFD57229}"/>
              </a:ext>
            </a:extLst>
          </p:cNvPr>
          <p:cNvSpPr/>
          <p:nvPr/>
        </p:nvSpPr>
        <p:spPr>
          <a:xfrm>
            <a:off x="5721261" y="2353964"/>
            <a:ext cx="4980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الاوريغامي في حياتنا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964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477565" y="984971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فن طي الورق  </a:t>
            </a:r>
            <a:endParaRPr sz="6600" dirty="0">
              <a:solidFill>
                <a:srgbClr val="C00000"/>
              </a:solidFill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697" name="Google Shape;697;p27"/>
          <p:cNvSpPr/>
          <p:nvPr/>
        </p:nvSpPr>
        <p:spPr>
          <a:xfrm flipH="1">
            <a:off x="7439025" y="811654"/>
            <a:ext cx="690775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99;p20">
            <a:extLst>
              <a:ext uri="{FF2B5EF4-FFF2-40B4-BE49-F238E27FC236}">
                <a16:creationId xmlns:a16="http://schemas.microsoft.com/office/drawing/2014/main" id="{74911196-9397-8F90-7448-CBBE8205C5F3}"/>
              </a:ext>
            </a:extLst>
          </p:cNvPr>
          <p:cNvSpPr txBox="1"/>
          <p:nvPr/>
        </p:nvSpPr>
        <p:spPr>
          <a:xfrm>
            <a:off x="1555845" y="2505499"/>
            <a:ext cx="9387469" cy="92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 algn="r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chemeClr val="tx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بالياباني يعرف الاوريغامي.</a:t>
            </a: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ar-SA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هو تحويل ورقة مسطحة إلى الشكل النهائي من خلال تقنيات النحت والطي</a:t>
            </a:r>
            <a:r>
              <a:rPr lang="ar-SA" sz="36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</a:t>
            </a:r>
          </a:p>
          <a:p>
            <a:pPr marL="571500" lvl="0" indent="-571500" algn="r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ar-SA" sz="3600" dirty="0">
              <a:solidFill>
                <a:srgbClr val="ED7D3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  <a:p>
            <a:pPr marL="571500" lvl="0" indent="-571500" algn="r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ar-SA" sz="3600" dirty="0">
              <a:solidFill>
                <a:srgbClr val="ED7D3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ar-SA" sz="3600" b="0" i="0" dirty="0">
              <a:solidFill>
                <a:srgbClr val="ED7D31"/>
              </a:solidFill>
              <a:effectLst/>
              <a:latin typeface="Just Another Hand"/>
              <a:sym typeface="Just Another H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</a:t>
            </a:r>
            <a:endParaRPr sz="5000" dirty="0">
              <a:solidFill>
                <a:srgbClr val="ED7D3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8AF551-94D5-4F87-8546-49CB89C81C13}"/>
              </a:ext>
            </a:extLst>
          </p:cNvPr>
          <p:cNvSpPr txBox="1"/>
          <p:nvPr/>
        </p:nvSpPr>
        <p:spPr>
          <a:xfrm>
            <a:off x="3049138" y="4343049"/>
            <a:ext cx="6093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ar-SA" dirty="0"/>
          </a:p>
        </p:txBody>
      </p:sp>
      <p:grpSp>
        <p:nvGrpSpPr>
          <p:cNvPr id="2" name="Google Shape;819;p35">
            <a:extLst>
              <a:ext uri="{FF2B5EF4-FFF2-40B4-BE49-F238E27FC236}">
                <a16:creationId xmlns:a16="http://schemas.microsoft.com/office/drawing/2014/main" id="{657F4D2E-8B11-FFCF-CC3E-5037655E6664}"/>
              </a:ext>
            </a:extLst>
          </p:cNvPr>
          <p:cNvGrpSpPr/>
          <p:nvPr/>
        </p:nvGrpSpPr>
        <p:grpSpPr>
          <a:xfrm rot="-742108" flipH="1">
            <a:off x="874386" y="1055714"/>
            <a:ext cx="741052" cy="743051"/>
            <a:chOff x="7970244" y="-543333"/>
            <a:chExt cx="741045" cy="743044"/>
          </a:xfrm>
        </p:grpSpPr>
        <p:sp>
          <p:nvSpPr>
            <p:cNvPr id="3" name="Google Shape;820;p35">
              <a:extLst>
                <a:ext uri="{FF2B5EF4-FFF2-40B4-BE49-F238E27FC236}">
                  <a16:creationId xmlns:a16="http://schemas.microsoft.com/office/drawing/2014/main" id="{286A4CC5-EF35-EC06-556F-CB4B2D45046C}"/>
                </a:ext>
              </a:extLst>
            </p:cNvPr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821;p35">
              <a:extLst>
                <a:ext uri="{FF2B5EF4-FFF2-40B4-BE49-F238E27FC236}">
                  <a16:creationId xmlns:a16="http://schemas.microsoft.com/office/drawing/2014/main" id="{F840707F-DA21-FD1A-2872-E3FD3A424073}"/>
                </a:ext>
              </a:extLst>
            </p:cNvPr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822;p35">
              <a:extLst>
                <a:ext uri="{FF2B5EF4-FFF2-40B4-BE49-F238E27FC236}">
                  <a16:creationId xmlns:a16="http://schemas.microsoft.com/office/drawing/2014/main" id="{1D9E7FFE-EF14-A1D8-4A2C-A16B30BF6047}"/>
                </a:ext>
              </a:extLst>
            </p:cNvPr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23;p35">
              <a:extLst>
                <a:ext uri="{FF2B5EF4-FFF2-40B4-BE49-F238E27FC236}">
                  <a16:creationId xmlns:a16="http://schemas.microsoft.com/office/drawing/2014/main" id="{B920BC7D-126E-5394-60C4-3CBC8186E06F}"/>
                </a:ext>
              </a:extLst>
            </p:cNvPr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599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477565" y="811654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فن طي الورق  </a:t>
            </a:r>
            <a:endParaRPr sz="6600" dirty="0">
              <a:solidFill>
                <a:srgbClr val="C00000"/>
              </a:solidFill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697" name="Google Shape;697;p27"/>
          <p:cNvSpPr/>
          <p:nvPr/>
        </p:nvSpPr>
        <p:spPr>
          <a:xfrm flipH="1">
            <a:off x="7520912" y="811654"/>
            <a:ext cx="690775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8AF551-94D5-4F87-8546-49CB89C81C13}"/>
              </a:ext>
            </a:extLst>
          </p:cNvPr>
          <p:cNvSpPr txBox="1"/>
          <p:nvPr/>
        </p:nvSpPr>
        <p:spPr>
          <a:xfrm>
            <a:off x="3049138" y="4343049"/>
            <a:ext cx="6093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ar-SA" dirty="0"/>
          </a:p>
        </p:txBody>
      </p:sp>
      <p:pic>
        <p:nvPicPr>
          <p:cNvPr id="2" name="Picture 2" descr="الصف الخامس: الدرس الثاني فن الأورجامي طي الورق – ibda3alfan.com">
            <a:extLst>
              <a:ext uri="{FF2B5EF4-FFF2-40B4-BE49-F238E27FC236}">
                <a16:creationId xmlns:a16="http://schemas.microsoft.com/office/drawing/2014/main" id="{4BB33F0C-8350-CCBD-B696-2C7F759A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08" y="2054161"/>
            <a:ext cx="4975947" cy="33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تسوق Double Sided Origami Paper اونلاين | جوميا مصر">
            <a:extLst>
              <a:ext uri="{FF2B5EF4-FFF2-40B4-BE49-F238E27FC236}">
                <a16:creationId xmlns:a16="http://schemas.microsoft.com/office/drawing/2014/main" id="{F14B4A04-3CF6-83E6-9782-4C1C0456B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68" y="2054162"/>
            <a:ext cx="4975947" cy="33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06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354735" y="652627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فن طي الورق  </a:t>
            </a:r>
            <a:endParaRPr sz="6600" dirty="0">
              <a:solidFill>
                <a:srgbClr val="C00000"/>
              </a:solidFill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697" name="Google Shape;697;p27"/>
          <p:cNvSpPr/>
          <p:nvPr/>
        </p:nvSpPr>
        <p:spPr>
          <a:xfrm flipH="1">
            <a:off x="7520912" y="811654"/>
            <a:ext cx="690775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8AF551-94D5-4F87-8546-49CB89C81C13}"/>
              </a:ext>
            </a:extLst>
          </p:cNvPr>
          <p:cNvSpPr txBox="1"/>
          <p:nvPr/>
        </p:nvSpPr>
        <p:spPr>
          <a:xfrm>
            <a:off x="3049138" y="4343049"/>
            <a:ext cx="6093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ar-SA" dirty="0"/>
          </a:p>
        </p:txBody>
      </p:sp>
      <p:pic>
        <p:nvPicPr>
          <p:cNvPr id="4" name="Picture 2" descr="أثاث ذكي يمكن إخفاؤه داخل الجدران">
            <a:extLst>
              <a:ext uri="{FF2B5EF4-FFF2-40B4-BE49-F238E27FC236}">
                <a16:creationId xmlns:a16="http://schemas.microsoft.com/office/drawing/2014/main" id="{7323FD81-43C3-7D75-4943-7F673E08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4" y="2050576"/>
            <a:ext cx="10636864" cy="33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291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477565" y="811654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فن طي الورق  </a:t>
            </a:r>
            <a:endParaRPr sz="6600" dirty="0">
              <a:solidFill>
                <a:srgbClr val="C00000"/>
              </a:solidFill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697" name="Google Shape;697;p27"/>
          <p:cNvSpPr/>
          <p:nvPr/>
        </p:nvSpPr>
        <p:spPr>
          <a:xfrm flipH="1">
            <a:off x="7520912" y="811654"/>
            <a:ext cx="690775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8AF551-94D5-4F87-8546-49CB89C81C13}"/>
              </a:ext>
            </a:extLst>
          </p:cNvPr>
          <p:cNvSpPr txBox="1"/>
          <p:nvPr/>
        </p:nvSpPr>
        <p:spPr>
          <a:xfrm>
            <a:off x="3049138" y="4343049"/>
            <a:ext cx="6093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ar-SA" dirty="0"/>
          </a:p>
        </p:txBody>
      </p:sp>
      <p:pic>
        <p:nvPicPr>
          <p:cNvPr id="4" name="Picture 2" descr="25 فكرة لتوفير المساحات أثاث متحول متعدد الأغراض و الإستخدامات - بالصور و  الفيديو — مجلة رؤى">
            <a:extLst>
              <a:ext uri="{FF2B5EF4-FFF2-40B4-BE49-F238E27FC236}">
                <a16:creationId xmlns:a16="http://schemas.microsoft.com/office/drawing/2014/main" id="{4FBD7E7F-50B4-8D21-74E4-DC64074ED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08" y="2054162"/>
            <a:ext cx="4975947" cy="33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أفكار رائعة لـ أثاث متعدد الأغراض و الإستخدام — مجلة رؤى">
            <a:extLst>
              <a:ext uri="{FF2B5EF4-FFF2-40B4-BE49-F238E27FC236}">
                <a16:creationId xmlns:a16="http://schemas.microsoft.com/office/drawing/2014/main" id="{1FADD345-8601-A3EB-B673-6F039012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68" y="2019215"/>
            <a:ext cx="4975947" cy="342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34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1525337" y="776538"/>
            <a:ext cx="7617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نشاط فردي تطبيق   بتقنية الاوريغامي </a:t>
            </a:r>
            <a:endParaRPr sz="4400" dirty="0">
              <a:solidFill>
                <a:srgbClr val="C00000"/>
              </a:solidFill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697" name="Google Shape;697;p27"/>
          <p:cNvSpPr/>
          <p:nvPr/>
        </p:nvSpPr>
        <p:spPr>
          <a:xfrm flipH="1">
            <a:off x="7520911" y="811654"/>
            <a:ext cx="690775" cy="763500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8AF551-94D5-4F87-8546-49CB89C81C13}"/>
              </a:ext>
            </a:extLst>
          </p:cNvPr>
          <p:cNvSpPr txBox="1"/>
          <p:nvPr/>
        </p:nvSpPr>
        <p:spPr>
          <a:xfrm>
            <a:off x="3049138" y="4343049"/>
            <a:ext cx="6093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ar-SA" dirty="0"/>
          </a:p>
        </p:txBody>
      </p:sp>
      <p:pic>
        <p:nvPicPr>
          <p:cNvPr id="4" name="صورة 3" descr="صور مطويات 2021 اشكال مطويات بالورق الملون | Origami fácil para niños,  Origami para principiantes, Origami paso a paso">
            <a:extLst>
              <a:ext uri="{FF2B5EF4-FFF2-40B4-BE49-F238E27FC236}">
                <a16:creationId xmlns:a16="http://schemas.microsoft.com/office/drawing/2014/main" id="{F83779BF-8B54-9B5B-4558-F89CBD2D9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80" y="1433330"/>
            <a:ext cx="2777727" cy="399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0436B4B-AC37-0526-9BE9-8E1DF6CA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96" y="1842763"/>
            <a:ext cx="2777727" cy="399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F78F518-202C-B8D2-5A4F-ED05FE3C9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87" y="2211253"/>
            <a:ext cx="2777727" cy="39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43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7;p27">
            <a:extLst>
              <a:ext uri="{FF2B5EF4-FFF2-40B4-BE49-F238E27FC236}">
                <a16:creationId xmlns:a16="http://schemas.microsoft.com/office/drawing/2014/main" id="{6A712201-6A4E-EA3E-42D8-96B66F17DF2F}"/>
              </a:ext>
            </a:extLst>
          </p:cNvPr>
          <p:cNvSpPr/>
          <p:nvPr/>
        </p:nvSpPr>
        <p:spPr>
          <a:xfrm flipH="1">
            <a:off x="7531783" y="703059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94;p27">
            <a:extLst>
              <a:ext uri="{FF2B5EF4-FFF2-40B4-BE49-F238E27FC236}">
                <a16:creationId xmlns:a16="http://schemas.microsoft.com/office/drawing/2014/main" id="{5FB54A9A-086E-2133-BF2B-FEDD0F6FF92A}"/>
              </a:ext>
            </a:extLst>
          </p:cNvPr>
          <p:cNvSpPr txBox="1">
            <a:spLocks/>
          </p:cNvSpPr>
          <p:nvPr/>
        </p:nvSpPr>
        <p:spPr>
          <a:xfrm>
            <a:off x="3858968" y="721246"/>
            <a:ext cx="419128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تحدي لعبة الحظ</a:t>
            </a:r>
          </a:p>
        </p:txBody>
      </p:sp>
      <p:sp>
        <p:nvSpPr>
          <p:cNvPr id="10" name="Google Shape;695;p27">
            <a:extLst>
              <a:ext uri="{FF2B5EF4-FFF2-40B4-BE49-F238E27FC236}">
                <a16:creationId xmlns:a16="http://schemas.microsoft.com/office/drawing/2014/main" id="{59275B43-8EF8-A9DE-7835-E836399E6B4D}"/>
              </a:ext>
            </a:extLst>
          </p:cNvPr>
          <p:cNvSpPr txBox="1">
            <a:spLocks/>
          </p:cNvSpPr>
          <p:nvPr/>
        </p:nvSpPr>
        <p:spPr>
          <a:xfrm>
            <a:off x="2347274" y="1898681"/>
            <a:ext cx="8849032" cy="2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sz="3200" dirty="0"/>
              <a:t>مع مجموعتك صممي نموذج لعبة الحظ الورقية وذلك وفق التالي: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SA" sz="3200" dirty="0"/>
              <a:t>اختيار الموضوع والعنوان المناسب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SA" sz="3200" dirty="0"/>
              <a:t>توزيع الأرقام والعارات المصحبة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SA" sz="3200" dirty="0"/>
              <a:t>انهاء المهمة خلال 20دقيقة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ar-SA" sz="3200" dirty="0"/>
              <a:t>تنظيف منطقة العمل قبل عرض الفريق </a:t>
            </a:r>
          </a:p>
        </p:txBody>
      </p:sp>
      <p:pic>
        <p:nvPicPr>
          <p:cNvPr id="8" name="صورة 7" descr="صورة تحتوي على نص, مظلة, ملحق&#10;&#10;تم إنشاء الوصف تلقائياً">
            <a:extLst>
              <a:ext uri="{FF2B5EF4-FFF2-40B4-BE49-F238E27FC236}">
                <a16:creationId xmlns:a16="http://schemas.microsoft.com/office/drawing/2014/main" id="{D0B47859-017A-B718-B514-B1D879F4E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12" y="3086558"/>
            <a:ext cx="2381250" cy="31718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B6A69C8-71B7-8B07-EDAE-DF288FACE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512" y="3086558"/>
            <a:ext cx="2117626" cy="3176439"/>
          </a:xfrm>
          <a:prstGeom prst="rect">
            <a:avLst/>
          </a:prstGeom>
        </p:spPr>
      </p:pic>
      <p:grpSp>
        <p:nvGrpSpPr>
          <p:cNvPr id="2" name="Google Shape;819;p35">
            <a:extLst>
              <a:ext uri="{FF2B5EF4-FFF2-40B4-BE49-F238E27FC236}">
                <a16:creationId xmlns:a16="http://schemas.microsoft.com/office/drawing/2014/main" id="{6BC51088-BBA3-135F-39C5-57926BC4DB20}"/>
              </a:ext>
            </a:extLst>
          </p:cNvPr>
          <p:cNvGrpSpPr/>
          <p:nvPr/>
        </p:nvGrpSpPr>
        <p:grpSpPr>
          <a:xfrm rot="-742108" flipH="1">
            <a:off x="1752599" y="1278165"/>
            <a:ext cx="741052" cy="743051"/>
            <a:chOff x="7970244" y="-543333"/>
            <a:chExt cx="741045" cy="743044"/>
          </a:xfrm>
        </p:grpSpPr>
        <p:sp>
          <p:nvSpPr>
            <p:cNvPr id="3" name="Google Shape;820;p35">
              <a:extLst>
                <a:ext uri="{FF2B5EF4-FFF2-40B4-BE49-F238E27FC236}">
                  <a16:creationId xmlns:a16="http://schemas.microsoft.com/office/drawing/2014/main" id="{E888D0FE-1845-C49A-70A9-FBF7550E4544}"/>
                </a:ext>
              </a:extLst>
            </p:cNvPr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821;p35">
              <a:extLst>
                <a:ext uri="{FF2B5EF4-FFF2-40B4-BE49-F238E27FC236}">
                  <a16:creationId xmlns:a16="http://schemas.microsoft.com/office/drawing/2014/main" id="{58EC30AF-D7CD-77F1-70D1-887638B4EBBB}"/>
                </a:ext>
              </a:extLst>
            </p:cNvPr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822;p35">
              <a:extLst>
                <a:ext uri="{FF2B5EF4-FFF2-40B4-BE49-F238E27FC236}">
                  <a16:creationId xmlns:a16="http://schemas.microsoft.com/office/drawing/2014/main" id="{5A72A60F-3CD8-EF74-D8CB-73B1300F99AE}"/>
                </a:ext>
              </a:extLst>
            </p:cNvPr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23;p35">
              <a:extLst>
                <a:ext uri="{FF2B5EF4-FFF2-40B4-BE49-F238E27FC236}">
                  <a16:creationId xmlns:a16="http://schemas.microsoft.com/office/drawing/2014/main" id="{2925C336-2707-2E91-70F5-214344E8B2BE}"/>
                </a:ext>
              </a:extLst>
            </p:cNvPr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6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9"/>
          <p:cNvSpPr txBox="1">
            <a:spLocks noGrp="1"/>
          </p:cNvSpPr>
          <p:nvPr>
            <p:ph type="title"/>
          </p:nvPr>
        </p:nvSpPr>
        <p:spPr>
          <a:xfrm>
            <a:off x="5683624" y="978632"/>
            <a:ext cx="3694208" cy="71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C00000"/>
                </a:solidFill>
              </a:rPr>
              <a:t>الأهداف الخاصة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717" name="Google Shape;717;p29"/>
          <p:cNvSpPr txBox="1">
            <a:spLocks noGrp="1"/>
          </p:cNvSpPr>
          <p:nvPr>
            <p:ph type="body" idx="4"/>
          </p:nvPr>
        </p:nvSpPr>
        <p:spPr>
          <a:xfrm>
            <a:off x="178544" y="1694132"/>
            <a:ext cx="9755100" cy="86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sz="28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محاكاة بناء نماذج مختلفة من ألعب معروفة وشائعة باستخدام الخامات البديلة </a:t>
            </a:r>
          </a:p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sz="28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تطبيق القواعد الأساسية في تصميم الألعاب </a:t>
            </a:r>
          </a:p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sz="28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تصميم نموذج اللعبة الخاصة بالطالب بتطبيق مهارات التصميم الهندسي.</a:t>
            </a:r>
          </a:p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sz="28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التعرف على سياقات تطوير الألعاب تقنياً</a:t>
            </a:r>
          </a:p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sz="28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توظيف اللغة  والفنون الجميلة في تقديم المخرجات النهائية.</a:t>
            </a:r>
          </a:p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sz="28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تطبيق مهارات ريادة الاعمال في تقديم المخرج النهائي 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7;p27">
            <a:extLst>
              <a:ext uri="{FF2B5EF4-FFF2-40B4-BE49-F238E27FC236}">
                <a16:creationId xmlns:a16="http://schemas.microsoft.com/office/drawing/2014/main" id="{6A712201-6A4E-EA3E-42D8-96B66F17DF2F}"/>
              </a:ext>
            </a:extLst>
          </p:cNvPr>
          <p:cNvSpPr/>
          <p:nvPr/>
        </p:nvSpPr>
        <p:spPr>
          <a:xfrm flipH="1">
            <a:off x="7531783" y="703059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94;p27">
            <a:extLst>
              <a:ext uri="{FF2B5EF4-FFF2-40B4-BE49-F238E27FC236}">
                <a16:creationId xmlns:a16="http://schemas.microsoft.com/office/drawing/2014/main" id="{5FB54A9A-086E-2133-BF2B-FEDD0F6FF92A}"/>
              </a:ext>
            </a:extLst>
          </p:cNvPr>
          <p:cNvSpPr txBox="1">
            <a:spLocks/>
          </p:cNvSpPr>
          <p:nvPr/>
        </p:nvSpPr>
        <p:spPr>
          <a:xfrm>
            <a:off x="3340494" y="794625"/>
            <a:ext cx="419128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تقييم لعبة الحظ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6F90773-A213-B3B1-3AD0-114485788D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7" t="16220" r="11933" b="10252"/>
          <a:stretch/>
        </p:blipFill>
        <p:spPr>
          <a:xfrm>
            <a:off x="1886931" y="1985614"/>
            <a:ext cx="7568153" cy="42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09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1869830" y="888678"/>
            <a:ext cx="7617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مهمة منزلية </a:t>
            </a:r>
            <a:endParaRPr sz="6600" dirty="0">
              <a:solidFill>
                <a:srgbClr val="C00000"/>
              </a:solidFill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697" name="Google Shape;697;p27"/>
          <p:cNvSpPr/>
          <p:nvPr/>
        </p:nvSpPr>
        <p:spPr>
          <a:xfrm flipH="1">
            <a:off x="7520912" y="811654"/>
            <a:ext cx="690775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8AF551-94D5-4F87-8546-49CB89C81C13}"/>
              </a:ext>
            </a:extLst>
          </p:cNvPr>
          <p:cNvSpPr txBox="1"/>
          <p:nvPr/>
        </p:nvSpPr>
        <p:spPr>
          <a:xfrm>
            <a:off x="2690920" y="3573606"/>
            <a:ext cx="7480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(128) Electronic flapping origami crane - YouTube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5DCEA8A-FF0A-1B61-A5FC-595F1C655A51}"/>
              </a:ext>
            </a:extLst>
          </p:cNvPr>
          <p:cNvSpPr/>
          <p:nvPr/>
        </p:nvSpPr>
        <p:spPr>
          <a:xfrm>
            <a:off x="606166" y="2455309"/>
            <a:ext cx="107965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مثال لنموذج لعبة بتقنية الاوريغامي تحتوي على حركة ميكانيكية </a:t>
            </a:r>
            <a:r>
              <a:rPr lang="ar-SA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</a:t>
            </a:r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دارة الكترونية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0C4AF57-276B-3F9B-B434-62850F5E3DE3}"/>
              </a:ext>
            </a:extLst>
          </p:cNvPr>
          <p:cNvSpPr txBox="1"/>
          <p:nvPr/>
        </p:nvSpPr>
        <p:spPr>
          <a:xfrm>
            <a:off x="1449155" y="4163479"/>
            <a:ext cx="99641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hlinkClick r:id="rId4"/>
              </a:rPr>
              <a:t>(128) 3D Shapes Pop up activity |3D shapes pull up #School project3D pop up activity - YouTube</a:t>
            </a:r>
            <a:endParaRPr lang="ar-SA" sz="2400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3B70B39-7618-C5D0-115C-58BC995ABEE6}"/>
              </a:ext>
            </a:extLst>
          </p:cNvPr>
          <p:cNvGrpSpPr/>
          <p:nvPr/>
        </p:nvGrpSpPr>
        <p:grpSpPr>
          <a:xfrm>
            <a:off x="1135357" y="1155988"/>
            <a:ext cx="898710" cy="663857"/>
            <a:chOff x="5457546" y="5282478"/>
            <a:chExt cx="898710" cy="663857"/>
          </a:xfrm>
        </p:grpSpPr>
        <p:sp>
          <p:nvSpPr>
            <p:cNvPr id="5" name="Google Shape;1112;p38">
              <a:extLst>
                <a:ext uri="{FF2B5EF4-FFF2-40B4-BE49-F238E27FC236}">
                  <a16:creationId xmlns:a16="http://schemas.microsoft.com/office/drawing/2014/main" id="{6C77D5ED-D330-CE09-BBCC-BA388ED6676B}"/>
                </a:ext>
              </a:extLst>
            </p:cNvPr>
            <p:cNvSpPr/>
            <p:nvPr/>
          </p:nvSpPr>
          <p:spPr>
            <a:xfrm rot="-459229">
              <a:off x="5457546" y="5282478"/>
              <a:ext cx="882966" cy="5272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" name="Google Shape;1113;p38">
              <a:extLst>
                <a:ext uri="{FF2B5EF4-FFF2-40B4-BE49-F238E27FC236}">
                  <a16:creationId xmlns:a16="http://schemas.microsoft.com/office/drawing/2014/main" id="{4577D63C-584F-CDBE-AC9D-8EE67E5BAA8B}"/>
                </a:ext>
              </a:extLst>
            </p:cNvPr>
            <p:cNvGrpSpPr/>
            <p:nvPr/>
          </p:nvGrpSpPr>
          <p:grpSpPr>
            <a:xfrm rot="-1479810">
              <a:off x="5620984" y="5295170"/>
              <a:ext cx="735272" cy="651165"/>
              <a:chOff x="3116097" y="-1477902"/>
              <a:chExt cx="735251" cy="651147"/>
            </a:xfrm>
          </p:grpSpPr>
          <p:sp>
            <p:nvSpPr>
              <p:cNvPr id="7" name="Google Shape;1114;p38">
                <a:extLst>
                  <a:ext uri="{FF2B5EF4-FFF2-40B4-BE49-F238E27FC236}">
                    <a16:creationId xmlns:a16="http://schemas.microsoft.com/office/drawing/2014/main" id="{9C159DE7-3569-FDB0-1C52-62B39C0D3F5C}"/>
                  </a:ext>
                </a:extLst>
              </p:cNvPr>
              <p:cNvSpPr/>
              <p:nvPr/>
            </p:nvSpPr>
            <p:spPr>
              <a:xfrm>
                <a:off x="3116097" y="-1477902"/>
                <a:ext cx="612260" cy="559814"/>
              </a:xfrm>
              <a:custGeom>
                <a:avLst/>
                <a:gdLst/>
                <a:ahLst/>
                <a:cxnLst/>
                <a:rect l="l" t="t" r="r" b="b"/>
                <a:pathLst>
                  <a:path w="612260" h="559814" extrusionOk="0">
                    <a:moveTo>
                      <a:pt x="583519" y="8073"/>
                    </a:moveTo>
                    <a:cubicBezTo>
                      <a:pt x="550562" y="-6786"/>
                      <a:pt x="511319" y="548"/>
                      <a:pt x="478839" y="16455"/>
                    </a:cubicBezTo>
                    <a:cubicBezTo>
                      <a:pt x="446359" y="32361"/>
                      <a:pt x="418450" y="56079"/>
                      <a:pt x="388161" y="75795"/>
                    </a:cubicBezTo>
                    <a:cubicBezTo>
                      <a:pt x="330344" y="113514"/>
                      <a:pt x="263193" y="136946"/>
                      <a:pt x="194518" y="143328"/>
                    </a:cubicBezTo>
                    <a:cubicBezTo>
                      <a:pt x="140797" y="148281"/>
                      <a:pt x="80789" y="145137"/>
                      <a:pt x="40403" y="180761"/>
                    </a:cubicBezTo>
                    <a:cubicBezTo>
                      <a:pt x="5065" y="212098"/>
                      <a:pt x="-3317" y="264390"/>
                      <a:pt x="1065" y="311349"/>
                    </a:cubicBezTo>
                    <a:cubicBezTo>
                      <a:pt x="3541" y="337066"/>
                      <a:pt x="9637" y="363736"/>
                      <a:pt x="26401" y="383453"/>
                    </a:cubicBezTo>
                    <a:cubicBezTo>
                      <a:pt x="53071" y="414790"/>
                      <a:pt x="99077" y="420791"/>
                      <a:pt x="140035" y="417457"/>
                    </a:cubicBezTo>
                    <a:cubicBezTo>
                      <a:pt x="180992" y="414123"/>
                      <a:pt x="222235" y="403836"/>
                      <a:pt x="262717" y="411075"/>
                    </a:cubicBezTo>
                    <a:cubicBezTo>
                      <a:pt x="324534" y="422124"/>
                      <a:pt x="371016" y="471083"/>
                      <a:pt x="420641" y="509564"/>
                    </a:cubicBezTo>
                    <a:cubicBezTo>
                      <a:pt x="470266" y="548045"/>
                      <a:pt x="539418" y="577953"/>
                      <a:pt x="593901" y="546902"/>
                    </a:cubicBezTo>
                    <a:cubicBezTo>
                      <a:pt x="599521" y="543663"/>
                      <a:pt x="604950" y="539758"/>
                      <a:pt x="608284" y="534138"/>
                    </a:cubicBezTo>
                    <a:cubicBezTo>
                      <a:pt x="614189" y="524232"/>
                      <a:pt x="612284" y="511850"/>
                      <a:pt x="610379" y="500515"/>
                    </a:cubicBezTo>
                    <a:cubicBezTo>
                      <a:pt x="587805" y="367832"/>
                      <a:pt x="584471" y="231910"/>
                      <a:pt x="600664" y="98274"/>
                    </a:cubicBezTo>
                    <a:cubicBezTo>
                      <a:pt x="603807" y="72271"/>
                      <a:pt x="606950" y="43315"/>
                      <a:pt x="583328" y="8168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115;p38">
                <a:extLst>
                  <a:ext uri="{FF2B5EF4-FFF2-40B4-BE49-F238E27FC236}">
                    <a16:creationId xmlns:a16="http://schemas.microsoft.com/office/drawing/2014/main" id="{369EABB3-E3B6-F8E4-1159-704D03225918}"/>
                  </a:ext>
                </a:extLst>
              </p:cNvPr>
              <p:cNvSpPr/>
              <p:nvPr/>
            </p:nvSpPr>
            <p:spPr>
              <a:xfrm>
                <a:off x="3609033" y="-1465067"/>
                <a:ext cx="4571" cy="532066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532066" extrusionOk="0">
                    <a:moveTo>
                      <a:pt x="0" y="0"/>
                    </a:moveTo>
                    <a:lnTo>
                      <a:pt x="4572" y="532067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1116;p38">
                <a:extLst>
                  <a:ext uri="{FF2B5EF4-FFF2-40B4-BE49-F238E27FC236}">
                    <a16:creationId xmlns:a16="http://schemas.microsoft.com/office/drawing/2014/main" id="{B11D7D1E-41CD-9DFC-5EEF-7AB035F7150F}"/>
                  </a:ext>
                </a:extLst>
              </p:cNvPr>
              <p:cNvSpPr/>
              <p:nvPr/>
            </p:nvSpPr>
            <p:spPr>
              <a:xfrm>
                <a:off x="3383481" y="-1344004"/>
                <a:ext cx="6393" cy="277177"/>
              </a:xfrm>
              <a:custGeom>
                <a:avLst/>
                <a:gdLst/>
                <a:ahLst/>
                <a:cxnLst/>
                <a:rect l="l" t="t" r="r" b="b"/>
                <a:pathLst>
                  <a:path w="6393" h="277177" extrusionOk="0">
                    <a:moveTo>
                      <a:pt x="6382" y="0"/>
                    </a:moveTo>
                    <a:cubicBezTo>
                      <a:pt x="6572" y="92393"/>
                      <a:pt x="4477" y="184880"/>
                      <a:pt x="0" y="277178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117;p38">
                <a:extLst>
                  <a:ext uri="{FF2B5EF4-FFF2-40B4-BE49-F238E27FC236}">
                    <a16:creationId xmlns:a16="http://schemas.microsoft.com/office/drawing/2014/main" id="{8FCCD579-2DCC-AC61-EF5D-6BC8A9E8F7F0}"/>
                  </a:ext>
                </a:extLst>
              </p:cNvPr>
              <p:cNvSpPr/>
              <p:nvPr/>
            </p:nvSpPr>
            <p:spPr>
              <a:xfrm>
                <a:off x="3292327" y="-1335051"/>
                <a:ext cx="7696" cy="26822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268223" extrusionOk="0">
                    <a:moveTo>
                      <a:pt x="0" y="0"/>
                    </a:moveTo>
                    <a:cubicBezTo>
                      <a:pt x="11335" y="91916"/>
                      <a:pt x="7048" y="175641"/>
                      <a:pt x="6191" y="268224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118;p38">
                <a:extLst>
                  <a:ext uri="{FF2B5EF4-FFF2-40B4-BE49-F238E27FC236}">
                    <a16:creationId xmlns:a16="http://schemas.microsoft.com/office/drawing/2014/main" id="{4235D4BE-D0C3-B7E1-7CD4-CA0284CA955E}"/>
                  </a:ext>
                </a:extLst>
              </p:cNvPr>
              <p:cNvSpPr/>
              <p:nvPr/>
            </p:nvSpPr>
            <p:spPr>
              <a:xfrm>
                <a:off x="3243165" y="-1069494"/>
                <a:ext cx="92471" cy="242739"/>
              </a:xfrm>
              <a:custGeom>
                <a:avLst/>
                <a:gdLst/>
                <a:ahLst/>
                <a:cxnLst/>
                <a:rect l="l" t="t" r="r" b="b"/>
                <a:pathLst>
                  <a:path w="92471" h="242739" extrusionOk="0">
                    <a:moveTo>
                      <a:pt x="299" y="11430"/>
                    </a:moveTo>
                    <a:cubicBezTo>
                      <a:pt x="-654" y="51149"/>
                      <a:pt x="680" y="90868"/>
                      <a:pt x="4204" y="130397"/>
                    </a:cubicBezTo>
                    <a:cubicBezTo>
                      <a:pt x="7252" y="163830"/>
                      <a:pt x="12205" y="198120"/>
                      <a:pt x="29064" y="227266"/>
                    </a:cubicBezTo>
                    <a:cubicBezTo>
                      <a:pt x="32493" y="233267"/>
                      <a:pt x="36875" y="239268"/>
                      <a:pt x="43352" y="241649"/>
                    </a:cubicBezTo>
                    <a:cubicBezTo>
                      <a:pt x="52496" y="245078"/>
                      <a:pt x="62783" y="239935"/>
                      <a:pt x="69545" y="232981"/>
                    </a:cubicBezTo>
                    <a:cubicBezTo>
                      <a:pt x="85928" y="216408"/>
                      <a:pt x="89167" y="191167"/>
                      <a:pt x="90596" y="167830"/>
                    </a:cubicBezTo>
                    <a:cubicBezTo>
                      <a:pt x="94120" y="111919"/>
                      <a:pt x="92691" y="55626"/>
                      <a:pt x="86214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119;p38">
                <a:extLst>
                  <a:ext uri="{FF2B5EF4-FFF2-40B4-BE49-F238E27FC236}">
                    <a16:creationId xmlns:a16="http://schemas.microsoft.com/office/drawing/2014/main" id="{5421FD13-9014-37FD-6FAC-8A9746849EB8}"/>
                  </a:ext>
                </a:extLst>
              </p:cNvPr>
              <p:cNvSpPr/>
              <p:nvPr/>
            </p:nvSpPr>
            <p:spPr>
              <a:xfrm>
                <a:off x="3793437" y="-1351720"/>
                <a:ext cx="48387" cy="58578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58578" extrusionOk="0">
                    <a:moveTo>
                      <a:pt x="0" y="58579"/>
                    </a:moveTo>
                    <a:cubicBezTo>
                      <a:pt x="12002" y="36005"/>
                      <a:pt x="28575" y="16002"/>
                      <a:pt x="48387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120;p38">
                <a:extLst>
                  <a:ext uri="{FF2B5EF4-FFF2-40B4-BE49-F238E27FC236}">
                    <a16:creationId xmlns:a16="http://schemas.microsoft.com/office/drawing/2014/main" id="{D6E137D1-46B3-ED23-B7C4-84A9FCFB5A37}"/>
                  </a:ext>
                </a:extLst>
              </p:cNvPr>
              <p:cNvSpPr/>
              <p:nvPr/>
            </p:nvSpPr>
            <p:spPr>
              <a:xfrm>
                <a:off x="3802295" y="-1212655"/>
                <a:ext cx="49053" cy="10858"/>
              </a:xfrm>
              <a:custGeom>
                <a:avLst/>
                <a:gdLst/>
                <a:ahLst/>
                <a:cxnLst/>
                <a:rect l="l" t="t" r="r" b="b"/>
                <a:pathLst>
                  <a:path w="49053" h="10858" extrusionOk="0">
                    <a:moveTo>
                      <a:pt x="0" y="10858"/>
                    </a:moveTo>
                    <a:cubicBezTo>
                      <a:pt x="15716" y="5048"/>
                      <a:pt x="32290" y="1429"/>
                      <a:pt x="49054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121;p38">
                <a:extLst>
                  <a:ext uri="{FF2B5EF4-FFF2-40B4-BE49-F238E27FC236}">
                    <a16:creationId xmlns:a16="http://schemas.microsoft.com/office/drawing/2014/main" id="{6BE34040-EB03-7525-E90B-F8E57AEE5697}"/>
                  </a:ext>
                </a:extLst>
              </p:cNvPr>
              <p:cNvSpPr/>
              <p:nvPr/>
            </p:nvSpPr>
            <p:spPr>
              <a:xfrm>
                <a:off x="3794389" y="-1106546"/>
                <a:ext cx="48863" cy="41433"/>
              </a:xfrm>
              <a:custGeom>
                <a:avLst/>
                <a:gdLst/>
                <a:ahLst/>
                <a:cxnLst/>
                <a:rect l="l" t="t" r="r" b="b"/>
                <a:pathLst>
                  <a:path w="48863" h="41433" extrusionOk="0">
                    <a:moveTo>
                      <a:pt x="0" y="0"/>
                    </a:moveTo>
                    <a:cubicBezTo>
                      <a:pt x="17240" y="12573"/>
                      <a:pt x="33623" y="26384"/>
                      <a:pt x="48863" y="41434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0866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/>
          <p:nvPr/>
        </p:nvSpPr>
        <p:spPr>
          <a:xfrm>
            <a:off x="4085600" y="3057300"/>
            <a:ext cx="3519000" cy="163476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0"/>
          <p:cNvSpPr/>
          <p:nvPr/>
        </p:nvSpPr>
        <p:spPr>
          <a:xfrm>
            <a:off x="3935542" y="2970613"/>
            <a:ext cx="3786058" cy="1564449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0"/>
          <p:cNvSpPr txBox="1">
            <a:spLocks noGrp="1"/>
          </p:cNvSpPr>
          <p:nvPr>
            <p:ph type="title"/>
          </p:nvPr>
        </p:nvSpPr>
        <p:spPr>
          <a:xfrm>
            <a:off x="4147489" y="2813613"/>
            <a:ext cx="3462968" cy="18865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موضوعاتنا </a:t>
            </a:r>
            <a:endParaRPr sz="4000" dirty="0"/>
          </a:p>
        </p:txBody>
      </p:sp>
      <p:sp>
        <p:nvSpPr>
          <p:cNvPr id="497" name="Google Shape;497;p20"/>
          <p:cNvSpPr txBox="1"/>
          <p:nvPr/>
        </p:nvSpPr>
        <p:spPr>
          <a:xfrm>
            <a:off x="2009270" y="4942763"/>
            <a:ext cx="7739406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D14116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تصميم لعبة الحظ باستخدام الورق </a:t>
            </a:r>
            <a:endParaRPr sz="5000" dirty="0">
              <a:solidFill>
                <a:srgbClr val="D14116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98" name="Google Shape;498;p20"/>
          <p:cNvSpPr txBox="1"/>
          <p:nvPr/>
        </p:nvSpPr>
        <p:spPr>
          <a:xfrm>
            <a:off x="1613443" y="1248444"/>
            <a:ext cx="26895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30A3CE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اشكال منوعة بطي الورق </a:t>
            </a:r>
            <a:endParaRPr sz="5000" dirty="0">
              <a:solidFill>
                <a:srgbClr val="30A3CE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99" name="Google Shape;499;p20"/>
          <p:cNvSpPr txBox="1"/>
          <p:nvPr/>
        </p:nvSpPr>
        <p:spPr>
          <a:xfrm>
            <a:off x="6343494" y="1203274"/>
            <a:ext cx="3518999" cy="92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الاوريغامي في حياتنا  </a:t>
            </a:r>
            <a:endParaRPr sz="5000" dirty="0">
              <a:solidFill>
                <a:srgbClr val="ED7D3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1" name="Google Shape;501;p20"/>
          <p:cNvSpPr/>
          <p:nvPr/>
        </p:nvSpPr>
        <p:spPr>
          <a:xfrm rot="277466">
            <a:off x="1274029" y="3950426"/>
            <a:ext cx="2648902" cy="419774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2" name="Google Shape;502;p20"/>
          <p:cNvSpPr/>
          <p:nvPr/>
        </p:nvSpPr>
        <p:spPr>
          <a:xfrm rot="277520">
            <a:off x="7862131" y="3521967"/>
            <a:ext cx="2348054" cy="326852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3" name="Google Shape;503;p20"/>
          <p:cNvSpPr/>
          <p:nvPr/>
        </p:nvSpPr>
        <p:spPr>
          <a:xfrm rot="-3700795">
            <a:off x="4970576" y="1475513"/>
            <a:ext cx="1591417" cy="1077903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39421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5"/>
          <p:cNvSpPr txBox="1">
            <a:spLocks noGrp="1"/>
          </p:cNvSpPr>
          <p:nvPr>
            <p:ph type="title"/>
          </p:nvPr>
        </p:nvSpPr>
        <p:spPr>
          <a:xfrm>
            <a:off x="720907" y="897122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تأملاتك حول لقاء قطع الاحاجي  </a:t>
            </a:r>
            <a:endParaRPr dirty="0"/>
          </a:p>
        </p:txBody>
      </p:sp>
      <p:sp>
        <p:nvSpPr>
          <p:cNvPr id="805" name="Google Shape;805;p35"/>
          <p:cNvSpPr txBox="1">
            <a:spLocks noGrp="1"/>
          </p:cNvSpPr>
          <p:nvPr>
            <p:ph type="subTitle" idx="3"/>
          </p:nvPr>
        </p:nvSpPr>
        <p:spPr>
          <a:xfrm>
            <a:off x="8550110" y="3639674"/>
            <a:ext cx="2346039" cy="161105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المواضيع التي تعلمتها خلال اللقاء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09" name="Google Shape;809;p35"/>
          <p:cNvSpPr/>
          <p:nvPr/>
        </p:nvSpPr>
        <p:spPr>
          <a:xfrm>
            <a:off x="1798642" y="2033438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5"/>
          <p:cNvSpPr/>
          <p:nvPr/>
        </p:nvSpPr>
        <p:spPr>
          <a:xfrm>
            <a:off x="5323717" y="2062167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1" name="Google Shape;811;p35"/>
          <p:cNvSpPr/>
          <p:nvPr/>
        </p:nvSpPr>
        <p:spPr>
          <a:xfrm>
            <a:off x="8847142" y="2062184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5"/>
          <p:cNvSpPr/>
          <p:nvPr/>
        </p:nvSpPr>
        <p:spPr>
          <a:xfrm rot="7488241">
            <a:off x="5221045" y="2005768"/>
            <a:ext cx="384897" cy="507380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5"/>
          <p:cNvSpPr/>
          <p:nvPr/>
        </p:nvSpPr>
        <p:spPr>
          <a:xfrm rot="-9522060" flipH="1">
            <a:off x="1256326" y="1895219"/>
            <a:ext cx="851365" cy="530556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5"/>
          <p:cNvSpPr/>
          <p:nvPr/>
        </p:nvSpPr>
        <p:spPr>
          <a:xfrm flipH="1">
            <a:off x="10074880" y="1838424"/>
            <a:ext cx="636955" cy="921411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5"/>
          <p:cNvSpPr/>
          <p:nvPr/>
        </p:nvSpPr>
        <p:spPr>
          <a:xfrm rot="10800000" flipH="1">
            <a:off x="4191631" y="6031073"/>
            <a:ext cx="3702232" cy="98336"/>
          </a:xfrm>
          <a:custGeom>
            <a:avLst/>
            <a:gdLst/>
            <a:ahLst/>
            <a:cxnLst/>
            <a:rect l="l" t="t" r="r" b="b"/>
            <a:pathLst>
              <a:path w="487617" h="28462" extrusionOk="0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9" name="Google Shape;819;p35"/>
          <p:cNvGrpSpPr/>
          <p:nvPr/>
        </p:nvGrpSpPr>
        <p:grpSpPr>
          <a:xfrm rot="-742108" flipH="1">
            <a:off x="8775060" y="847875"/>
            <a:ext cx="741052" cy="743051"/>
            <a:chOff x="7970244" y="-543333"/>
            <a:chExt cx="741045" cy="743044"/>
          </a:xfrm>
        </p:grpSpPr>
        <p:sp>
          <p:nvSpPr>
            <p:cNvPr id="820" name="Google Shape;820;p35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1370;p42">
            <a:extLst>
              <a:ext uri="{FF2B5EF4-FFF2-40B4-BE49-F238E27FC236}">
                <a16:creationId xmlns:a16="http://schemas.microsoft.com/office/drawing/2014/main" id="{35577D76-B7C9-528B-10C7-747FE3CFB03C}"/>
              </a:ext>
            </a:extLst>
          </p:cNvPr>
          <p:cNvGrpSpPr/>
          <p:nvPr/>
        </p:nvGrpSpPr>
        <p:grpSpPr>
          <a:xfrm>
            <a:off x="5574607" y="2343097"/>
            <a:ext cx="936278" cy="831340"/>
            <a:chOff x="674800" y="2146225"/>
            <a:chExt cx="252500" cy="252500"/>
          </a:xfrm>
        </p:grpSpPr>
        <p:sp>
          <p:nvSpPr>
            <p:cNvPr id="12" name="Google Shape;1371;p42">
              <a:extLst>
                <a:ext uri="{FF2B5EF4-FFF2-40B4-BE49-F238E27FC236}">
                  <a16:creationId xmlns:a16="http://schemas.microsoft.com/office/drawing/2014/main" id="{6045D406-3C0B-3C48-366C-B96BE451B144}"/>
                </a:ext>
              </a:extLst>
            </p:cNvPr>
            <p:cNvSpPr/>
            <p:nvPr/>
          </p:nvSpPr>
          <p:spPr>
            <a:xfrm>
              <a:off x="727900" y="2232775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72;p42">
              <a:extLst>
                <a:ext uri="{FF2B5EF4-FFF2-40B4-BE49-F238E27FC236}">
                  <a16:creationId xmlns:a16="http://schemas.microsoft.com/office/drawing/2014/main" id="{1D3FA2A6-69E3-4316-4702-B895C665A215}"/>
                </a:ext>
              </a:extLst>
            </p:cNvPr>
            <p:cNvSpPr/>
            <p:nvPr/>
          </p:nvSpPr>
          <p:spPr>
            <a:xfrm>
              <a:off x="834500" y="2232775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73;p42">
              <a:extLst>
                <a:ext uri="{FF2B5EF4-FFF2-40B4-BE49-F238E27FC236}">
                  <a16:creationId xmlns:a16="http://schemas.microsoft.com/office/drawing/2014/main" id="{A3EBB381-9966-ED52-25B9-F565A2EB840B}"/>
                </a:ext>
              </a:extLst>
            </p:cNvPr>
            <p:cNvSpPr/>
            <p:nvPr/>
          </p:nvSpPr>
          <p:spPr>
            <a:xfrm>
              <a:off x="734150" y="2315750"/>
              <a:ext cx="134275" cy="43275"/>
            </a:xfrm>
            <a:custGeom>
              <a:avLst/>
              <a:gdLst/>
              <a:ahLst/>
              <a:cxnLst/>
              <a:rect l="l" t="t" r="r" b="b"/>
              <a:pathLst>
                <a:path w="5371" h="1731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74;p42">
              <a:extLst>
                <a:ext uri="{FF2B5EF4-FFF2-40B4-BE49-F238E27FC236}">
                  <a16:creationId xmlns:a16="http://schemas.microsoft.com/office/drawing/2014/main" id="{E3EDCCB0-058A-F07F-FD3C-160F2C197D6B}"/>
                </a:ext>
              </a:extLst>
            </p:cNvPr>
            <p:cNvSpPr/>
            <p:nvPr/>
          </p:nvSpPr>
          <p:spPr>
            <a:xfrm>
              <a:off x="674800" y="2146225"/>
              <a:ext cx="252500" cy="252500"/>
            </a:xfrm>
            <a:custGeom>
              <a:avLst/>
              <a:gdLst/>
              <a:ahLst/>
              <a:cxnLst/>
              <a:rect l="l" t="t" r="r" b="b"/>
              <a:pathLst>
                <a:path w="10100" h="10100" extrusionOk="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387;p42">
            <a:extLst>
              <a:ext uri="{FF2B5EF4-FFF2-40B4-BE49-F238E27FC236}">
                <a16:creationId xmlns:a16="http://schemas.microsoft.com/office/drawing/2014/main" id="{AC2AED5E-833E-6E66-C680-74847CBEF33C}"/>
              </a:ext>
            </a:extLst>
          </p:cNvPr>
          <p:cNvGrpSpPr/>
          <p:nvPr/>
        </p:nvGrpSpPr>
        <p:grpSpPr>
          <a:xfrm>
            <a:off x="2007056" y="2343097"/>
            <a:ext cx="976371" cy="831340"/>
            <a:chOff x="2961350" y="1740750"/>
            <a:chExt cx="252950" cy="252500"/>
          </a:xfrm>
        </p:grpSpPr>
        <p:sp>
          <p:nvSpPr>
            <p:cNvPr id="17" name="Google Shape;1388;p42">
              <a:extLst>
                <a:ext uri="{FF2B5EF4-FFF2-40B4-BE49-F238E27FC236}">
                  <a16:creationId xmlns:a16="http://schemas.microsoft.com/office/drawing/2014/main" id="{3C492872-93EB-11DB-3A4A-3D11AD5EBC02}"/>
                </a:ext>
              </a:extLst>
            </p:cNvPr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89;p42">
              <a:extLst>
                <a:ext uri="{FF2B5EF4-FFF2-40B4-BE49-F238E27FC236}">
                  <a16:creationId xmlns:a16="http://schemas.microsoft.com/office/drawing/2014/main" id="{E5204398-EC8C-9574-4DC6-911B3426BCF7}"/>
                </a:ext>
              </a:extLst>
            </p:cNvPr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90;p42">
              <a:extLst>
                <a:ext uri="{FF2B5EF4-FFF2-40B4-BE49-F238E27FC236}">
                  <a16:creationId xmlns:a16="http://schemas.microsoft.com/office/drawing/2014/main" id="{4F78222B-2721-512C-9786-C80AE0D54F85}"/>
                </a:ext>
              </a:extLst>
            </p:cNvPr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91;p42">
              <a:extLst>
                <a:ext uri="{FF2B5EF4-FFF2-40B4-BE49-F238E27FC236}">
                  <a16:creationId xmlns:a16="http://schemas.microsoft.com/office/drawing/2014/main" id="{846542DC-F488-1056-DDD0-8DE7A3C43AEB}"/>
                </a:ext>
              </a:extLst>
            </p:cNvPr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92;p42">
              <a:extLst>
                <a:ext uri="{FF2B5EF4-FFF2-40B4-BE49-F238E27FC236}">
                  <a16:creationId xmlns:a16="http://schemas.microsoft.com/office/drawing/2014/main" id="{31512CE6-6F61-A299-E111-1B18B10AEEFF}"/>
                </a:ext>
              </a:extLst>
            </p:cNvPr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3;p42">
              <a:extLst>
                <a:ext uri="{FF2B5EF4-FFF2-40B4-BE49-F238E27FC236}">
                  <a16:creationId xmlns:a16="http://schemas.microsoft.com/office/drawing/2014/main" id="{EF9BB705-A5AD-2D33-02A2-8D35294F4F71}"/>
                </a:ext>
              </a:extLst>
            </p:cNvPr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218;p42">
            <a:extLst>
              <a:ext uri="{FF2B5EF4-FFF2-40B4-BE49-F238E27FC236}">
                <a16:creationId xmlns:a16="http://schemas.microsoft.com/office/drawing/2014/main" id="{614BBDCB-A81B-460B-3B89-8A9F966FFDFA}"/>
              </a:ext>
            </a:extLst>
          </p:cNvPr>
          <p:cNvGrpSpPr/>
          <p:nvPr/>
        </p:nvGrpSpPr>
        <p:grpSpPr>
          <a:xfrm>
            <a:off x="9190851" y="2508482"/>
            <a:ext cx="803026" cy="665955"/>
            <a:chOff x="4250025" y="2848800"/>
            <a:chExt cx="266325" cy="186475"/>
          </a:xfrm>
        </p:grpSpPr>
        <p:sp>
          <p:nvSpPr>
            <p:cNvPr id="24" name="Google Shape;1219;p42">
              <a:extLst>
                <a:ext uri="{FF2B5EF4-FFF2-40B4-BE49-F238E27FC236}">
                  <a16:creationId xmlns:a16="http://schemas.microsoft.com/office/drawing/2014/main" id="{7AAD77B6-12E8-99C5-8C34-B54E146D8498}"/>
                </a:ext>
              </a:extLst>
            </p:cNvPr>
            <p:cNvSpPr/>
            <p:nvPr/>
          </p:nvSpPr>
          <p:spPr>
            <a:xfrm>
              <a:off x="4250025" y="2848800"/>
              <a:ext cx="166425" cy="149900"/>
            </a:xfrm>
            <a:custGeom>
              <a:avLst/>
              <a:gdLst/>
              <a:ahLst/>
              <a:cxnLst/>
              <a:rect l="l" t="t" r="r" b="b"/>
              <a:pathLst>
                <a:path w="6657" h="5996" extrusionOk="0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20;p42">
              <a:extLst>
                <a:ext uri="{FF2B5EF4-FFF2-40B4-BE49-F238E27FC236}">
                  <a16:creationId xmlns:a16="http://schemas.microsoft.com/office/drawing/2014/main" id="{E97521C4-10C3-EFFE-FA2A-2DD175B3A0C3}"/>
                </a:ext>
              </a:extLst>
            </p:cNvPr>
            <p:cNvSpPr/>
            <p:nvPr/>
          </p:nvSpPr>
          <p:spPr>
            <a:xfrm>
              <a:off x="4349950" y="2885375"/>
              <a:ext cx="166400" cy="149900"/>
            </a:xfrm>
            <a:custGeom>
              <a:avLst/>
              <a:gdLst/>
              <a:ahLst/>
              <a:cxnLst/>
              <a:rect l="l" t="t" r="r" b="b"/>
              <a:pathLst>
                <a:path w="6656" h="5996" extrusionOk="0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805;p35">
            <a:extLst>
              <a:ext uri="{FF2B5EF4-FFF2-40B4-BE49-F238E27FC236}">
                <a16:creationId xmlns:a16="http://schemas.microsoft.com/office/drawing/2014/main" id="{5B22AC0C-8C05-FCF4-EF83-ECF6F84D4683}"/>
              </a:ext>
            </a:extLst>
          </p:cNvPr>
          <p:cNvSpPr txBox="1">
            <a:spLocks/>
          </p:cNvSpPr>
          <p:nvPr/>
        </p:nvSpPr>
        <p:spPr>
          <a:xfrm>
            <a:off x="4869726" y="3639674"/>
            <a:ext cx="2346039" cy="1611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ar-SA" dirty="0">
                <a:solidFill>
                  <a:schemeClr val="dk1"/>
                </a:solidFill>
              </a:rPr>
              <a:t>الأمور التي استمتعت بها خلال اللقاء </a:t>
            </a:r>
          </a:p>
        </p:txBody>
      </p:sp>
      <p:sp>
        <p:nvSpPr>
          <p:cNvPr id="31" name="Google Shape;805;p35">
            <a:extLst>
              <a:ext uri="{FF2B5EF4-FFF2-40B4-BE49-F238E27FC236}">
                <a16:creationId xmlns:a16="http://schemas.microsoft.com/office/drawing/2014/main" id="{EFCB35F8-99EC-BD3E-2249-E5F0F15CA36C}"/>
              </a:ext>
            </a:extLst>
          </p:cNvPr>
          <p:cNvSpPr txBox="1">
            <a:spLocks/>
          </p:cNvSpPr>
          <p:nvPr/>
        </p:nvSpPr>
        <p:spPr>
          <a:xfrm>
            <a:off x="1397008" y="3639673"/>
            <a:ext cx="2346039" cy="1611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ar-SA" dirty="0">
                <a:solidFill>
                  <a:schemeClr val="dk1"/>
                </a:solidFill>
              </a:rPr>
              <a:t>الأمور الأكثر ازعاج والتي ارغب في معالجتها </a:t>
            </a:r>
          </a:p>
        </p:txBody>
      </p:sp>
    </p:spTree>
    <p:extLst>
      <p:ext uri="{BB962C8B-B14F-4D97-AF65-F5344CB8AC3E}">
        <p14:creationId xmlns:p14="http://schemas.microsoft.com/office/powerpoint/2010/main" val="2322708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2"/>
          <p:cNvSpPr txBox="1">
            <a:spLocks noGrp="1"/>
          </p:cNvSpPr>
          <p:nvPr>
            <p:ph type="title"/>
          </p:nvPr>
        </p:nvSpPr>
        <p:spPr>
          <a:xfrm>
            <a:off x="2084350" y="1809576"/>
            <a:ext cx="7153800" cy="17888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 dirty="0">
                <a:solidFill>
                  <a:srgbClr val="C00000"/>
                </a:solidFill>
                <a:cs typeface="PT Bold Arch" panose="02010400000000000000" pitchFamily="2" charset="-78"/>
              </a:rPr>
              <a:t>مصنع الألعاب </a:t>
            </a:r>
            <a:endParaRPr sz="8800" dirty="0">
              <a:solidFill>
                <a:srgbClr val="C00000"/>
              </a:solidFill>
              <a:cs typeface="PT Bold Arch" panose="02010400000000000000" pitchFamily="2" charset="-78"/>
            </a:endParaRPr>
          </a:p>
        </p:txBody>
      </p:sp>
      <p:sp>
        <p:nvSpPr>
          <p:cNvPr id="641" name="Google Shape;641;p22"/>
          <p:cNvSpPr txBox="1">
            <a:spLocks noGrp="1"/>
          </p:cNvSpPr>
          <p:nvPr>
            <p:ph type="subTitle" idx="1"/>
          </p:nvPr>
        </p:nvSpPr>
        <p:spPr>
          <a:xfrm>
            <a:off x="2468780" y="3598401"/>
            <a:ext cx="2648295" cy="61538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cs typeface="PT Bold Mirror" panose="02010400000000000000" pitchFamily="2" charset="-78"/>
              </a:rPr>
              <a:t>مساحة</a:t>
            </a:r>
            <a:r>
              <a:rPr lang="ar-SA" sz="3200" dirty="0"/>
              <a:t> </a:t>
            </a:r>
            <a:r>
              <a:rPr lang="ar-SA" sz="3200" dirty="0">
                <a:cs typeface="PT Bold Mirror" panose="02010400000000000000" pitchFamily="2" charset="-78"/>
              </a:rPr>
              <a:t>الابتكار</a:t>
            </a:r>
            <a:r>
              <a:rPr lang="ar-SA" sz="3200" dirty="0"/>
              <a:t> </a:t>
            </a:r>
            <a:endParaRPr sz="3200" dirty="0"/>
          </a:p>
        </p:txBody>
      </p:sp>
      <p:grpSp>
        <p:nvGrpSpPr>
          <p:cNvPr id="642" name="Google Shape;642;p22"/>
          <p:cNvGrpSpPr/>
          <p:nvPr/>
        </p:nvGrpSpPr>
        <p:grpSpPr>
          <a:xfrm>
            <a:off x="9724484" y="1785816"/>
            <a:ext cx="788140" cy="2965544"/>
            <a:chOff x="8686327" y="1939200"/>
            <a:chExt cx="788140" cy="2965544"/>
          </a:xfrm>
        </p:grpSpPr>
        <p:sp>
          <p:nvSpPr>
            <p:cNvPr id="643" name="Google Shape;643;p22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2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1FC065E-2AEA-DE41-ECBC-52C3DED9B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11" t="27451" r="27206" b="19739"/>
          <a:stretch/>
        </p:blipFill>
        <p:spPr>
          <a:xfrm>
            <a:off x="5794251" y="3506515"/>
            <a:ext cx="2421664" cy="10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14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5"/>
          <p:cNvSpPr txBox="1">
            <a:spLocks noGrp="1"/>
          </p:cNvSpPr>
          <p:nvPr>
            <p:ph type="title"/>
          </p:nvPr>
        </p:nvSpPr>
        <p:spPr>
          <a:xfrm>
            <a:off x="755417" y="907701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تقييم مهمة طي الورق</a:t>
            </a:r>
            <a:endParaRPr dirty="0"/>
          </a:p>
        </p:txBody>
      </p:sp>
      <p:sp>
        <p:nvSpPr>
          <p:cNvPr id="808" name="Google Shape;808;p35"/>
          <p:cNvSpPr txBox="1">
            <a:spLocks noGrp="1"/>
          </p:cNvSpPr>
          <p:nvPr>
            <p:ph type="body" idx="6"/>
          </p:nvPr>
        </p:nvSpPr>
        <p:spPr>
          <a:xfrm>
            <a:off x="8117735" y="390955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b="1" dirty="0"/>
              <a:t>نموذج اوريغامي فقط </a:t>
            </a:r>
            <a:endParaRPr b="1" dirty="0"/>
          </a:p>
        </p:txBody>
      </p:sp>
      <p:sp>
        <p:nvSpPr>
          <p:cNvPr id="809" name="Google Shape;809;p35"/>
          <p:cNvSpPr/>
          <p:nvPr/>
        </p:nvSpPr>
        <p:spPr>
          <a:xfrm>
            <a:off x="1798642" y="2033438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5"/>
          <p:cNvSpPr/>
          <p:nvPr/>
        </p:nvSpPr>
        <p:spPr>
          <a:xfrm>
            <a:off x="5323717" y="2062167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5"/>
          <p:cNvSpPr/>
          <p:nvPr/>
        </p:nvSpPr>
        <p:spPr>
          <a:xfrm>
            <a:off x="8847142" y="2062184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5"/>
          <p:cNvSpPr/>
          <p:nvPr/>
        </p:nvSpPr>
        <p:spPr>
          <a:xfrm rot="7488241">
            <a:off x="5221045" y="2005768"/>
            <a:ext cx="384897" cy="507380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5"/>
          <p:cNvSpPr/>
          <p:nvPr/>
        </p:nvSpPr>
        <p:spPr>
          <a:xfrm rot="-9522060" flipH="1">
            <a:off x="1256326" y="1895219"/>
            <a:ext cx="851365" cy="530556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5"/>
          <p:cNvSpPr/>
          <p:nvPr/>
        </p:nvSpPr>
        <p:spPr>
          <a:xfrm flipH="1">
            <a:off x="9987295" y="1857682"/>
            <a:ext cx="636955" cy="921411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5"/>
          <p:cNvSpPr/>
          <p:nvPr/>
        </p:nvSpPr>
        <p:spPr>
          <a:xfrm rot="10800000" flipH="1">
            <a:off x="4191631" y="6031073"/>
            <a:ext cx="3702232" cy="98336"/>
          </a:xfrm>
          <a:custGeom>
            <a:avLst/>
            <a:gdLst/>
            <a:ahLst/>
            <a:cxnLst/>
            <a:rect l="l" t="t" r="r" b="b"/>
            <a:pathLst>
              <a:path w="487617" h="28462" extrusionOk="0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9" name="Google Shape;819;p35"/>
          <p:cNvGrpSpPr/>
          <p:nvPr/>
        </p:nvGrpSpPr>
        <p:grpSpPr>
          <a:xfrm rot="-742108" flipH="1">
            <a:off x="8775060" y="847875"/>
            <a:ext cx="741052" cy="743051"/>
            <a:chOff x="7970244" y="-543333"/>
            <a:chExt cx="741045" cy="743044"/>
          </a:xfrm>
        </p:grpSpPr>
        <p:sp>
          <p:nvSpPr>
            <p:cNvPr id="820" name="Google Shape;820;p35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B1D30F33-5238-65C3-2C0A-61017F8DB99E}"/>
              </a:ext>
            </a:extLst>
          </p:cNvPr>
          <p:cNvSpPr/>
          <p:nvPr/>
        </p:nvSpPr>
        <p:spPr>
          <a:xfrm>
            <a:off x="8983858" y="2435601"/>
            <a:ext cx="1083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مبتدئ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EA0D9D2-C452-6987-0FE1-71C516EDEFB3}"/>
              </a:ext>
            </a:extLst>
          </p:cNvPr>
          <p:cNvSpPr/>
          <p:nvPr/>
        </p:nvSpPr>
        <p:spPr>
          <a:xfrm>
            <a:off x="1860326" y="2340421"/>
            <a:ext cx="11047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متقدم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F77E-CED2-1552-57E9-D339877613BD}"/>
              </a:ext>
            </a:extLst>
          </p:cNvPr>
          <p:cNvSpPr/>
          <p:nvPr/>
        </p:nvSpPr>
        <p:spPr>
          <a:xfrm>
            <a:off x="5339683" y="2454645"/>
            <a:ext cx="13612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متوسط </a:t>
            </a:r>
          </a:p>
        </p:txBody>
      </p:sp>
      <p:sp>
        <p:nvSpPr>
          <p:cNvPr id="15" name="Google Shape;808;p35">
            <a:extLst>
              <a:ext uri="{FF2B5EF4-FFF2-40B4-BE49-F238E27FC236}">
                <a16:creationId xmlns:a16="http://schemas.microsoft.com/office/drawing/2014/main" id="{BA8B85CB-BDA1-B815-1D55-50A1C8756A82}"/>
              </a:ext>
            </a:extLst>
          </p:cNvPr>
          <p:cNvSpPr txBox="1">
            <a:spLocks/>
          </p:cNvSpPr>
          <p:nvPr/>
        </p:nvSpPr>
        <p:spPr>
          <a:xfrm>
            <a:off x="4690867" y="3775681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2100"/>
              </a:spcAft>
              <a:buFont typeface="Roboto"/>
              <a:buNone/>
            </a:pPr>
            <a:r>
              <a:rPr lang="ar-SA" b="1" dirty="0"/>
              <a:t>النموذج يعمل بشكل بسيط يظهر حركة ميكانيكية باستخدام ملائم للأدوات وتوظيف للاوريغامي </a:t>
            </a:r>
          </a:p>
        </p:txBody>
      </p:sp>
      <p:sp>
        <p:nvSpPr>
          <p:cNvPr id="16" name="Google Shape;808;p35">
            <a:extLst>
              <a:ext uri="{FF2B5EF4-FFF2-40B4-BE49-F238E27FC236}">
                <a16:creationId xmlns:a16="http://schemas.microsoft.com/office/drawing/2014/main" id="{CFA8E512-B503-5343-58C6-D984D2CC117C}"/>
              </a:ext>
            </a:extLst>
          </p:cNvPr>
          <p:cNvSpPr txBox="1">
            <a:spLocks/>
          </p:cNvSpPr>
          <p:nvPr/>
        </p:nvSpPr>
        <p:spPr>
          <a:xfrm>
            <a:off x="1189042" y="3775681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2100"/>
              </a:spcAft>
              <a:buFont typeface="Roboto"/>
              <a:buNone/>
            </a:pPr>
            <a:r>
              <a:rPr lang="ar-SA" b="1" dirty="0"/>
              <a:t>يعمل النموذج بطريقة يظهر فيها حركة ميكانيكية وكهربائية ويظهر استخدام متقن للأدوات وتوظيف تقنية الاوريغامي بشكل مميز </a:t>
            </a:r>
          </a:p>
        </p:txBody>
      </p:sp>
    </p:spTree>
    <p:extLst>
      <p:ext uri="{BB962C8B-B14F-4D97-AF65-F5344CB8AC3E}">
        <p14:creationId xmlns:p14="http://schemas.microsoft.com/office/powerpoint/2010/main" val="2432929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0"/>
          <p:cNvSpPr txBox="1">
            <a:spLocks noGrp="1"/>
          </p:cNvSpPr>
          <p:nvPr>
            <p:ph type="title"/>
          </p:nvPr>
        </p:nvSpPr>
        <p:spPr>
          <a:xfrm>
            <a:off x="1855800" y="1994975"/>
            <a:ext cx="8480400" cy="30957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highlight>
                  <a:schemeClr val="accent2"/>
                </a:highlight>
              </a:rPr>
              <a:t>ألعاب الأحاجي </a:t>
            </a:r>
            <a:br>
              <a:rPr lang="ar-SA" dirty="0">
                <a:highlight>
                  <a:schemeClr val="accent2"/>
                </a:highlight>
              </a:rPr>
            </a:br>
            <a:r>
              <a:rPr lang="en-US" dirty="0">
                <a:highlight>
                  <a:schemeClr val="accent2"/>
                </a:highlight>
              </a:rPr>
              <a:t>puzzles</a:t>
            </a:r>
            <a:endParaRPr dirty="0">
              <a:highlight>
                <a:schemeClr val="accent2"/>
              </a:highlight>
            </a:endParaRPr>
          </a:p>
        </p:txBody>
      </p:sp>
      <p:sp>
        <p:nvSpPr>
          <p:cNvPr id="723" name="Google Shape;723;p30"/>
          <p:cNvSpPr txBox="1">
            <a:spLocks noGrp="1"/>
          </p:cNvSpPr>
          <p:nvPr>
            <p:ph type="body" idx="4294967295"/>
          </p:nvPr>
        </p:nvSpPr>
        <p:spPr>
          <a:xfrm>
            <a:off x="548250" y="6477000"/>
            <a:ext cx="11095500" cy="28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200"/>
              <a:t>This is where you section ends. Duplicate this set of slides as many times you need to go over all your sections.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509865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 txBox="1">
            <a:spLocks noGrp="1"/>
          </p:cNvSpPr>
          <p:nvPr>
            <p:ph type="title"/>
          </p:nvPr>
        </p:nvSpPr>
        <p:spPr>
          <a:xfrm>
            <a:off x="897475" y="669575"/>
            <a:ext cx="10436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 dirty="0"/>
              <a:t>الأهداف </a:t>
            </a:r>
            <a:endParaRPr dirty="0"/>
          </a:p>
        </p:txBody>
      </p:sp>
      <p:sp>
        <p:nvSpPr>
          <p:cNvPr id="339" name="Google Shape;339;p26"/>
          <p:cNvSpPr txBox="1">
            <a:spLocks noGrp="1"/>
          </p:cNvSpPr>
          <p:nvPr>
            <p:ph type="body" idx="4294967295"/>
          </p:nvPr>
        </p:nvSpPr>
        <p:spPr>
          <a:xfrm>
            <a:off x="2745409" y="1935751"/>
            <a:ext cx="6652798" cy="290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تصف أنواع العاب الأحاجي.</a:t>
            </a:r>
            <a:endParaRPr sz="4000" dirty="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 </a:t>
            </a: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تحاكي نموذج للعبة الأحاجي </a:t>
            </a:r>
            <a:endParaRPr sz="4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SA" sz="4000" dirty="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تصمم نموذج للعبة الأحاجي </a:t>
            </a:r>
            <a:r>
              <a:rPr lang="en" sz="4000" dirty="0"/>
              <a:t>.</a:t>
            </a:r>
            <a:endParaRPr sz="4000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BDBCE9BA-BB3D-7A8D-BDF7-603674052FB5}"/>
              </a:ext>
            </a:extLst>
          </p:cNvPr>
          <p:cNvGrpSpPr/>
          <p:nvPr/>
        </p:nvGrpSpPr>
        <p:grpSpPr>
          <a:xfrm>
            <a:off x="8855803" y="1852549"/>
            <a:ext cx="1320998" cy="1023405"/>
            <a:chOff x="8855803" y="1852549"/>
            <a:chExt cx="1320998" cy="1265866"/>
          </a:xfrm>
        </p:grpSpPr>
        <p:grpSp>
          <p:nvGrpSpPr>
            <p:cNvPr id="340" name="Google Shape;340;p26"/>
            <p:cNvGrpSpPr/>
            <p:nvPr/>
          </p:nvGrpSpPr>
          <p:grpSpPr>
            <a:xfrm flipH="1">
              <a:off x="8855803" y="1852549"/>
              <a:ext cx="1320998" cy="1265866"/>
              <a:chOff x="3178677" y="2025501"/>
              <a:chExt cx="1320998" cy="1265866"/>
            </a:xfrm>
          </p:grpSpPr>
          <p:sp>
            <p:nvSpPr>
              <p:cNvPr id="341" name="Google Shape;341;p26"/>
              <p:cNvSpPr/>
              <p:nvPr/>
            </p:nvSpPr>
            <p:spPr>
              <a:xfrm>
                <a:off x="3179122" y="2025501"/>
                <a:ext cx="1320553" cy="1265866"/>
              </a:xfrm>
              <a:custGeom>
                <a:avLst/>
                <a:gdLst/>
                <a:ahLst/>
                <a:cxnLst/>
                <a:rect l="l" t="t" r="r" b="b"/>
                <a:pathLst>
                  <a:path w="2918349" h="2797493" extrusionOk="0">
                    <a:moveTo>
                      <a:pt x="1290514" y="0"/>
                    </a:moveTo>
                    <a:cubicBezTo>
                      <a:pt x="1381002" y="0"/>
                      <a:pt x="1466727" y="30480"/>
                      <a:pt x="1537212" y="88583"/>
                    </a:cubicBezTo>
                    <a:lnTo>
                      <a:pt x="2773557" y="1094423"/>
                    </a:lnTo>
                    <a:cubicBezTo>
                      <a:pt x="2865949" y="1169670"/>
                      <a:pt x="2919289" y="1280160"/>
                      <a:pt x="2918337" y="1399223"/>
                    </a:cubicBezTo>
                    <a:cubicBezTo>
                      <a:pt x="2918337" y="1518285"/>
                      <a:pt x="2865949" y="1628775"/>
                      <a:pt x="2773557" y="1704023"/>
                    </a:cubicBezTo>
                    <a:lnTo>
                      <a:pt x="1536259" y="2708910"/>
                    </a:lnTo>
                    <a:cubicBezTo>
                      <a:pt x="1464822" y="2767013"/>
                      <a:pt x="1380049" y="2797493"/>
                      <a:pt x="1289562" y="2797493"/>
                    </a:cubicBezTo>
                    <a:cubicBezTo>
                      <a:pt x="1072392" y="2797493"/>
                      <a:pt x="895227" y="2621280"/>
                      <a:pt x="895227" y="2405063"/>
                    </a:cubicBezTo>
                    <a:cubicBezTo>
                      <a:pt x="731397" y="2484120"/>
                      <a:pt x="484699" y="2499360"/>
                      <a:pt x="484699" y="2499360"/>
                    </a:cubicBezTo>
                    <a:lnTo>
                      <a:pt x="484663" y="2495982"/>
                    </a:lnTo>
                    <a:lnTo>
                      <a:pt x="437198" y="2495982"/>
                    </a:lnTo>
                    <a:cubicBezTo>
                      <a:pt x="196215" y="2495982"/>
                      <a:pt x="0" y="2301288"/>
                      <a:pt x="0" y="2062173"/>
                    </a:cubicBezTo>
                    <a:lnTo>
                      <a:pt x="0" y="986628"/>
                    </a:lnTo>
                    <a:cubicBezTo>
                      <a:pt x="0" y="747513"/>
                      <a:pt x="196215" y="552819"/>
                      <a:pt x="437198" y="552819"/>
                    </a:cubicBezTo>
                    <a:lnTo>
                      <a:pt x="463871" y="552819"/>
                    </a:lnTo>
                    <a:lnTo>
                      <a:pt x="463744" y="541020"/>
                    </a:lnTo>
                    <a:cubicBezTo>
                      <a:pt x="629479" y="539115"/>
                      <a:pt x="896179" y="446723"/>
                      <a:pt x="896179" y="446723"/>
                    </a:cubicBezTo>
                    <a:lnTo>
                      <a:pt x="896179" y="393383"/>
                    </a:lnTo>
                    <a:cubicBezTo>
                      <a:pt x="896179" y="176213"/>
                      <a:pt x="1073344" y="0"/>
                      <a:pt x="12905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6"/>
              <p:cNvSpPr/>
              <p:nvPr/>
            </p:nvSpPr>
            <p:spPr>
              <a:xfrm>
                <a:off x="3178677" y="2283179"/>
                <a:ext cx="236191" cy="881253"/>
              </a:xfrm>
              <a:custGeom>
                <a:avLst/>
                <a:gdLst/>
                <a:ahLst/>
                <a:cxnLst/>
                <a:rect l="l" t="t" r="r" b="b"/>
                <a:pathLst>
                  <a:path w="521969" h="1958339" extrusionOk="0">
                    <a:moveTo>
                      <a:pt x="510540" y="0"/>
                    </a:moveTo>
                    <a:lnTo>
                      <a:pt x="437198" y="0"/>
                    </a:lnTo>
                    <a:cubicBezTo>
                      <a:pt x="196215" y="0"/>
                      <a:pt x="0" y="196215"/>
                      <a:pt x="0" y="437197"/>
                    </a:cubicBezTo>
                    <a:lnTo>
                      <a:pt x="0" y="1521143"/>
                    </a:lnTo>
                    <a:cubicBezTo>
                      <a:pt x="0" y="1762125"/>
                      <a:pt x="196215" y="1958340"/>
                      <a:pt x="437198" y="1958340"/>
                    </a:cubicBezTo>
                    <a:lnTo>
                      <a:pt x="521970" y="1958340"/>
                    </a:lnTo>
                    <a:lnTo>
                      <a:pt x="510540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3" name="Google Shape;343;p26"/>
            <p:cNvSpPr/>
            <p:nvPr/>
          </p:nvSpPr>
          <p:spPr>
            <a:xfrm flipH="1">
              <a:off x="9176417" y="2241088"/>
              <a:ext cx="679321" cy="354375"/>
            </a:xfrm>
            <a:custGeom>
              <a:avLst/>
              <a:gdLst/>
              <a:ahLst/>
              <a:cxnLst/>
              <a:rect l="l" t="t" r="r" b="b"/>
              <a:pathLst>
                <a:path w="2144830" h="1840911" extrusionOk="0">
                  <a:moveTo>
                    <a:pt x="37324" y="520784"/>
                  </a:moveTo>
                  <a:cubicBezTo>
                    <a:pt x="51454" y="577303"/>
                    <a:pt x="65987" y="633723"/>
                    <a:pt x="79713" y="690341"/>
                  </a:cubicBezTo>
                  <a:cubicBezTo>
                    <a:pt x="82138" y="700344"/>
                    <a:pt x="83536" y="710572"/>
                    <a:pt x="85769" y="720619"/>
                  </a:cubicBezTo>
                  <a:cubicBezTo>
                    <a:pt x="87574" y="728744"/>
                    <a:pt x="90019" y="736717"/>
                    <a:pt x="91824" y="744842"/>
                  </a:cubicBezTo>
                  <a:cubicBezTo>
                    <a:pt x="94057" y="754889"/>
                    <a:pt x="95566" y="765091"/>
                    <a:pt x="97880" y="775120"/>
                  </a:cubicBezTo>
                  <a:cubicBezTo>
                    <a:pt x="97889" y="775159"/>
                    <a:pt x="113014" y="835658"/>
                    <a:pt x="116047" y="847788"/>
                  </a:cubicBezTo>
                  <a:cubicBezTo>
                    <a:pt x="118066" y="855862"/>
                    <a:pt x="120735" y="863801"/>
                    <a:pt x="122103" y="872010"/>
                  </a:cubicBezTo>
                  <a:cubicBezTo>
                    <a:pt x="130504" y="922423"/>
                    <a:pt x="126421" y="896189"/>
                    <a:pt x="134214" y="950733"/>
                  </a:cubicBezTo>
                  <a:cubicBezTo>
                    <a:pt x="136232" y="978993"/>
                    <a:pt x="140269" y="1007180"/>
                    <a:pt x="140269" y="1035512"/>
                  </a:cubicBezTo>
                  <a:cubicBezTo>
                    <a:pt x="140269" y="1363226"/>
                    <a:pt x="101904" y="1241353"/>
                    <a:pt x="140269" y="1356461"/>
                  </a:cubicBezTo>
                  <a:cubicBezTo>
                    <a:pt x="146325" y="1352424"/>
                    <a:pt x="151926" y="1347604"/>
                    <a:pt x="158436" y="1344349"/>
                  </a:cubicBezTo>
                  <a:cubicBezTo>
                    <a:pt x="173066" y="1337034"/>
                    <a:pt x="185317" y="1338054"/>
                    <a:pt x="200826" y="1332238"/>
                  </a:cubicBezTo>
                  <a:cubicBezTo>
                    <a:pt x="209278" y="1329068"/>
                    <a:pt x="216484" y="1322982"/>
                    <a:pt x="225048" y="1320127"/>
                  </a:cubicBezTo>
                  <a:cubicBezTo>
                    <a:pt x="240839" y="1314863"/>
                    <a:pt x="257702" y="1313279"/>
                    <a:pt x="273493" y="1308015"/>
                  </a:cubicBezTo>
                  <a:lnTo>
                    <a:pt x="309827" y="1295904"/>
                  </a:lnTo>
                  <a:cubicBezTo>
                    <a:pt x="359986" y="1279185"/>
                    <a:pt x="280300" y="1305456"/>
                    <a:pt x="370383" y="1277737"/>
                  </a:cubicBezTo>
                  <a:cubicBezTo>
                    <a:pt x="382585" y="1273982"/>
                    <a:pt x="394606" y="1269663"/>
                    <a:pt x="406717" y="1265626"/>
                  </a:cubicBezTo>
                  <a:cubicBezTo>
                    <a:pt x="421122" y="1260824"/>
                    <a:pt x="433890" y="1256051"/>
                    <a:pt x="449107" y="1253515"/>
                  </a:cubicBezTo>
                  <a:cubicBezTo>
                    <a:pt x="607869" y="1227056"/>
                    <a:pt x="472566" y="1251813"/>
                    <a:pt x="582330" y="1235348"/>
                  </a:cubicBezTo>
                  <a:cubicBezTo>
                    <a:pt x="606615" y="1231705"/>
                    <a:pt x="630815" y="1227505"/>
                    <a:pt x="654998" y="1223237"/>
                  </a:cubicBezTo>
                  <a:cubicBezTo>
                    <a:pt x="679430" y="1218925"/>
                    <a:pt x="696461" y="1213919"/>
                    <a:pt x="721610" y="1211125"/>
                  </a:cubicBezTo>
                  <a:cubicBezTo>
                    <a:pt x="745768" y="1208441"/>
                    <a:pt x="770104" y="1207614"/>
                    <a:pt x="794277" y="1205070"/>
                  </a:cubicBezTo>
                  <a:cubicBezTo>
                    <a:pt x="808472" y="1203576"/>
                    <a:pt x="822491" y="1200682"/>
                    <a:pt x="836667" y="1199014"/>
                  </a:cubicBezTo>
                  <a:cubicBezTo>
                    <a:pt x="856814" y="1196644"/>
                    <a:pt x="877038" y="1194977"/>
                    <a:pt x="897223" y="1192959"/>
                  </a:cubicBezTo>
                  <a:cubicBezTo>
                    <a:pt x="918994" y="1187516"/>
                    <a:pt x="928665" y="1184690"/>
                    <a:pt x="951724" y="1180847"/>
                  </a:cubicBezTo>
                  <a:cubicBezTo>
                    <a:pt x="997907" y="1173150"/>
                    <a:pt x="1044820" y="1170376"/>
                    <a:pt x="1091003" y="1162680"/>
                  </a:cubicBezTo>
                  <a:cubicBezTo>
                    <a:pt x="1103114" y="1160662"/>
                    <a:pt x="1115297" y="1159033"/>
                    <a:pt x="1127337" y="1156625"/>
                  </a:cubicBezTo>
                  <a:cubicBezTo>
                    <a:pt x="1135498" y="1154993"/>
                    <a:pt x="1143321" y="1151746"/>
                    <a:pt x="1151560" y="1150569"/>
                  </a:cubicBezTo>
                  <a:cubicBezTo>
                    <a:pt x="1171642" y="1147700"/>
                    <a:pt x="1191954" y="1146754"/>
                    <a:pt x="1212116" y="1144514"/>
                  </a:cubicBezTo>
                  <a:cubicBezTo>
                    <a:pt x="1228290" y="1142717"/>
                    <a:pt x="1244413" y="1140477"/>
                    <a:pt x="1260561" y="1138458"/>
                  </a:cubicBezTo>
                  <a:cubicBezTo>
                    <a:pt x="1286802" y="1140477"/>
                    <a:pt x="1323126" y="1123739"/>
                    <a:pt x="1339284" y="1144514"/>
                  </a:cubicBezTo>
                  <a:cubicBezTo>
                    <a:pt x="1360388" y="1171647"/>
                    <a:pt x="1343002" y="1213164"/>
                    <a:pt x="1345340" y="1247459"/>
                  </a:cubicBezTo>
                  <a:cubicBezTo>
                    <a:pt x="1349058" y="1301982"/>
                    <a:pt x="1348466" y="1357055"/>
                    <a:pt x="1357451" y="1410961"/>
                  </a:cubicBezTo>
                  <a:cubicBezTo>
                    <a:pt x="1359470" y="1423072"/>
                    <a:pt x="1361311" y="1435215"/>
                    <a:pt x="1363507" y="1447295"/>
                  </a:cubicBezTo>
                  <a:cubicBezTo>
                    <a:pt x="1365348" y="1457421"/>
                    <a:pt x="1368106" y="1467384"/>
                    <a:pt x="1369562" y="1477573"/>
                  </a:cubicBezTo>
                  <a:cubicBezTo>
                    <a:pt x="1374165" y="1509794"/>
                    <a:pt x="1379177" y="1542011"/>
                    <a:pt x="1381673" y="1574463"/>
                  </a:cubicBezTo>
                  <a:cubicBezTo>
                    <a:pt x="1383692" y="1600704"/>
                    <a:pt x="1386308" y="1626906"/>
                    <a:pt x="1387729" y="1653186"/>
                  </a:cubicBezTo>
                  <a:cubicBezTo>
                    <a:pt x="1397560" y="1835051"/>
                    <a:pt x="1385992" y="1743966"/>
                    <a:pt x="1399840" y="1840911"/>
                  </a:cubicBezTo>
                  <a:cubicBezTo>
                    <a:pt x="1412825" y="1837665"/>
                    <a:pt x="1433139" y="1835471"/>
                    <a:pt x="1442230" y="1822744"/>
                  </a:cubicBezTo>
                  <a:cubicBezTo>
                    <a:pt x="1448548" y="1813899"/>
                    <a:pt x="1449843" y="1802362"/>
                    <a:pt x="1454341" y="1792466"/>
                  </a:cubicBezTo>
                  <a:cubicBezTo>
                    <a:pt x="1459944" y="1780139"/>
                    <a:pt x="1467300" y="1768631"/>
                    <a:pt x="1472508" y="1756132"/>
                  </a:cubicBezTo>
                  <a:cubicBezTo>
                    <a:pt x="1477418" y="1744348"/>
                    <a:pt x="1478910" y="1731217"/>
                    <a:pt x="1484619" y="1719798"/>
                  </a:cubicBezTo>
                  <a:cubicBezTo>
                    <a:pt x="1536891" y="1615257"/>
                    <a:pt x="1480827" y="1733950"/>
                    <a:pt x="1508842" y="1659242"/>
                  </a:cubicBezTo>
                  <a:cubicBezTo>
                    <a:pt x="1512012" y="1650789"/>
                    <a:pt x="1517170" y="1643215"/>
                    <a:pt x="1520953" y="1635019"/>
                  </a:cubicBezTo>
                  <a:cubicBezTo>
                    <a:pt x="1531413" y="1612355"/>
                    <a:pt x="1555441" y="1554405"/>
                    <a:pt x="1569398" y="1532074"/>
                  </a:cubicBezTo>
                  <a:cubicBezTo>
                    <a:pt x="1579491" y="1515926"/>
                    <a:pt x="1590557" y="1500347"/>
                    <a:pt x="1599676" y="1483629"/>
                  </a:cubicBezTo>
                  <a:cubicBezTo>
                    <a:pt x="1634992" y="1418883"/>
                    <a:pt x="1565534" y="1524933"/>
                    <a:pt x="1617843" y="1441239"/>
                  </a:cubicBezTo>
                  <a:cubicBezTo>
                    <a:pt x="1646920" y="1394716"/>
                    <a:pt x="1625693" y="1437298"/>
                    <a:pt x="1648121" y="1398850"/>
                  </a:cubicBezTo>
                  <a:cubicBezTo>
                    <a:pt x="1658592" y="1380899"/>
                    <a:pt x="1668720" y="1362740"/>
                    <a:pt x="1678399" y="1344349"/>
                  </a:cubicBezTo>
                  <a:cubicBezTo>
                    <a:pt x="1688910" y="1324378"/>
                    <a:pt x="1697066" y="1303145"/>
                    <a:pt x="1708677" y="1283793"/>
                  </a:cubicBezTo>
                  <a:cubicBezTo>
                    <a:pt x="1714733" y="1273700"/>
                    <a:pt x="1721580" y="1264042"/>
                    <a:pt x="1726844" y="1253515"/>
                  </a:cubicBezTo>
                  <a:cubicBezTo>
                    <a:pt x="1731705" y="1243792"/>
                    <a:pt x="1733841" y="1232828"/>
                    <a:pt x="1738956" y="1223237"/>
                  </a:cubicBezTo>
                  <a:cubicBezTo>
                    <a:pt x="1750034" y="1202466"/>
                    <a:pt x="1764761" y="1183735"/>
                    <a:pt x="1775289" y="1162680"/>
                  </a:cubicBezTo>
                  <a:cubicBezTo>
                    <a:pt x="1779326" y="1154606"/>
                    <a:pt x="1781985" y="1145680"/>
                    <a:pt x="1787401" y="1138458"/>
                  </a:cubicBezTo>
                  <a:cubicBezTo>
                    <a:pt x="1794252" y="1129323"/>
                    <a:pt x="1804772" y="1123370"/>
                    <a:pt x="1811623" y="1114235"/>
                  </a:cubicBezTo>
                  <a:cubicBezTo>
                    <a:pt x="1817039" y="1107013"/>
                    <a:pt x="1818727" y="1097524"/>
                    <a:pt x="1823734" y="1090013"/>
                  </a:cubicBezTo>
                  <a:cubicBezTo>
                    <a:pt x="1834931" y="1073218"/>
                    <a:pt x="1847957" y="1057716"/>
                    <a:pt x="1860068" y="1041568"/>
                  </a:cubicBezTo>
                  <a:cubicBezTo>
                    <a:pt x="1866124" y="1033494"/>
                    <a:pt x="1874487" y="1026716"/>
                    <a:pt x="1878235" y="1017345"/>
                  </a:cubicBezTo>
                  <a:cubicBezTo>
                    <a:pt x="1888448" y="991812"/>
                    <a:pt x="1891541" y="979417"/>
                    <a:pt x="1908513" y="956789"/>
                  </a:cubicBezTo>
                  <a:cubicBezTo>
                    <a:pt x="1919679" y="941901"/>
                    <a:pt x="1934030" y="929544"/>
                    <a:pt x="1944847" y="914400"/>
                  </a:cubicBezTo>
                  <a:cubicBezTo>
                    <a:pt x="1954306" y="901157"/>
                    <a:pt x="1959737" y="885342"/>
                    <a:pt x="1969069" y="872010"/>
                  </a:cubicBezTo>
                  <a:cubicBezTo>
                    <a:pt x="1973980" y="864994"/>
                    <a:pt x="1981663" y="860345"/>
                    <a:pt x="1987236" y="853843"/>
                  </a:cubicBezTo>
                  <a:cubicBezTo>
                    <a:pt x="1993804" y="846180"/>
                    <a:pt x="1998835" y="837284"/>
                    <a:pt x="2005403" y="829621"/>
                  </a:cubicBezTo>
                  <a:cubicBezTo>
                    <a:pt x="2010976" y="823119"/>
                    <a:pt x="2017997" y="817956"/>
                    <a:pt x="2023570" y="811454"/>
                  </a:cubicBezTo>
                  <a:cubicBezTo>
                    <a:pt x="2030138" y="803791"/>
                    <a:pt x="2035091" y="794827"/>
                    <a:pt x="2041737" y="787231"/>
                  </a:cubicBezTo>
                  <a:cubicBezTo>
                    <a:pt x="2049256" y="778638"/>
                    <a:pt x="2058529" y="771679"/>
                    <a:pt x="2065960" y="763009"/>
                  </a:cubicBezTo>
                  <a:cubicBezTo>
                    <a:pt x="2070696" y="757483"/>
                    <a:pt x="2073412" y="750433"/>
                    <a:pt x="2078071" y="744842"/>
                  </a:cubicBezTo>
                  <a:cubicBezTo>
                    <a:pt x="2092642" y="727357"/>
                    <a:pt x="2096542" y="726472"/>
                    <a:pt x="2114405" y="714564"/>
                  </a:cubicBezTo>
                  <a:cubicBezTo>
                    <a:pt x="2120460" y="706490"/>
                    <a:pt x="2126705" y="698554"/>
                    <a:pt x="2132571" y="690341"/>
                  </a:cubicBezTo>
                  <a:cubicBezTo>
                    <a:pt x="2136801" y="684419"/>
                    <a:pt x="2146110" y="679311"/>
                    <a:pt x="2144683" y="672174"/>
                  </a:cubicBezTo>
                  <a:cubicBezTo>
                    <a:pt x="2143733" y="667422"/>
                    <a:pt x="2102354" y="647979"/>
                    <a:pt x="2102293" y="647952"/>
                  </a:cubicBezTo>
                  <a:cubicBezTo>
                    <a:pt x="2092360" y="643537"/>
                    <a:pt x="2081558" y="641046"/>
                    <a:pt x="2072015" y="635841"/>
                  </a:cubicBezTo>
                  <a:cubicBezTo>
                    <a:pt x="2006576" y="600147"/>
                    <a:pt x="2059924" y="619698"/>
                    <a:pt x="2017514" y="605563"/>
                  </a:cubicBezTo>
                  <a:cubicBezTo>
                    <a:pt x="2011459" y="601526"/>
                    <a:pt x="2005270" y="597681"/>
                    <a:pt x="1999348" y="593451"/>
                  </a:cubicBezTo>
                  <a:cubicBezTo>
                    <a:pt x="1988330" y="585581"/>
                    <a:pt x="1969802" y="570309"/>
                    <a:pt x="1956958" y="563173"/>
                  </a:cubicBezTo>
                  <a:cubicBezTo>
                    <a:pt x="1945121" y="556597"/>
                    <a:pt x="1931643" y="552876"/>
                    <a:pt x="1920624" y="545006"/>
                  </a:cubicBezTo>
                  <a:cubicBezTo>
                    <a:pt x="1903163" y="532534"/>
                    <a:pt x="1888663" y="516354"/>
                    <a:pt x="1872179" y="502617"/>
                  </a:cubicBezTo>
                  <a:cubicBezTo>
                    <a:pt x="1864426" y="496156"/>
                    <a:pt x="1855620" y="491018"/>
                    <a:pt x="1847957" y="484450"/>
                  </a:cubicBezTo>
                  <a:cubicBezTo>
                    <a:pt x="1841455" y="478877"/>
                    <a:pt x="1836418" y="471706"/>
                    <a:pt x="1829790" y="466283"/>
                  </a:cubicBezTo>
                  <a:cubicBezTo>
                    <a:pt x="1814167" y="453501"/>
                    <a:pt x="1795618" y="444222"/>
                    <a:pt x="1781345" y="429949"/>
                  </a:cubicBezTo>
                  <a:cubicBezTo>
                    <a:pt x="1767215" y="415819"/>
                    <a:pt x="1754942" y="399549"/>
                    <a:pt x="1738956" y="387560"/>
                  </a:cubicBezTo>
                  <a:cubicBezTo>
                    <a:pt x="1722808" y="375449"/>
                    <a:pt x="1704784" y="365499"/>
                    <a:pt x="1690511" y="351226"/>
                  </a:cubicBezTo>
                  <a:cubicBezTo>
                    <a:pt x="1645432" y="306147"/>
                    <a:pt x="1700788" y="363216"/>
                    <a:pt x="1654177" y="308837"/>
                  </a:cubicBezTo>
                  <a:cubicBezTo>
                    <a:pt x="1638994" y="291124"/>
                    <a:pt x="1630934" y="286863"/>
                    <a:pt x="1611787" y="272503"/>
                  </a:cubicBezTo>
                  <a:cubicBezTo>
                    <a:pt x="1558636" y="192774"/>
                    <a:pt x="1612083" y="267801"/>
                    <a:pt x="1569398" y="218002"/>
                  </a:cubicBezTo>
                  <a:cubicBezTo>
                    <a:pt x="1562830" y="210339"/>
                    <a:pt x="1557877" y="201375"/>
                    <a:pt x="1551231" y="193780"/>
                  </a:cubicBezTo>
                  <a:cubicBezTo>
                    <a:pt x="1543712" y="185187"/>
                    <a:pt x="1534440" y="178227"/>
                    <a:pt x="1527009" y="169557"/>
                  </a:cubicBezTo>
                  <a:cubicBezTo>
                    <a:pt x="1500097" y="138160"/>
                    <a:pt x="1531715" y="162602"/>
                    <a:pt x="1496730" y="139279"/>
                  </a:cubicBezTo>
                  <a:cubicBezTo>
                    <a:pt x="1466174" y="93444"/>
                    <a:pt x="1482801" y="113237"/>
                    <a:pt x="1448285" y="78723"/>
                  </a:cubicBezTo>
                  <a:cubicBezTo>
                    <a:pt x="1442229" y="66612"/>
                    <a:pt x="1437085" y="54000"/>
                    <a:pt x="1430118" y="42389"/>
                  </a:cubicBezTo>
                  <a:cubicBezTo>
                    <a:pt x="1402623" y="-3438"/>
                    <a:pt x="1418622" y="38174"/>
                    <a:pt x="1405896" y="0"/>
                  </a:cubicBezTo>
                  <a:cubicBezTo>
                    <a:pt x="1377109" y="43179"/>
                    <a:pt x="1392646" y="11886"/>
                    <a:pt x="1399840" y="109001"/>
                  </a:cubicBezTo>
                  <a:cubicBezTo>
                    <a:pt x="1401777" y="135153"/>
                    <a:pt x="1408321" y="213177"/>
                    <a:pt x="1411952" y="242225"/>
                  </a:cubicBezTo>
                  <a:cubicBezTo>
                    <a:pt x="1414536" y="262901"/>
                    <a:pt x="1419926" y="288156"/>
                    <a:pt x="1424063" y="308837"/>
                  </a:cubicBezTo>
                  <a:cubicBezTo>
                    <a:pt x="1426081" y="329022"/>
                    <a:pt x="1427437" y="349285"/>
                    <a:pt x="1430118" y="369393"/>
                  </a:cubicBezTo>
                  <a:cubicBezTo>
                    <a:pt x="1431478" y="379595"/>
                    <a:pt x="1434718" y="389482"/>
                    <a:pt x="1436174" y="399671"/>
                  </a:cubicBezTo>
                  <a:cubicBezTo>
                    <a:pt x="1450562" y="500383"/>
                    <a:pt x="1434594" y="415987"/>
                    <a:pt x="1448285" y="484450"/>
                  </a:cubicBezTo>
                  <a:cubicBezTo>
                    <a:pt x="1447298" y="495303"/>
                    <a:pt x="1452728" y="553079"/>
                    <a:pt x="1430118" y="569229"/>
                  </a:cubicBezTo>
                  <a:cubicBezTo>
                    <a:pt x="1421273" y="575547"/>
                    <a:pt x="1410018" y="577523"/>
                    <a:pt x="1399840" y="581340"/>
                  </a:cubicBezTo>
                  <a:cubicBezTo>
                    <a:pt x="1393863" y="583581"/>
                    <a:pt x="1387729" y="585377"/>
                    <a:pt x="1381673" y="587396"/>
                  </a:cubicBezTo>
                  <a:cubicBezTo>
                    <a:pt x="1359469" y="585377"/>
                    <a:pt x="1337162" y="584287"/>
                    <a:pt x="1315062" y="581340"/>
                  </a:cubicBezTo>
                  <a:cubicBezTo>
                    <a:pt x="1306812" y="580240"/>
                    <a:pt x="1299049" y="576652"/>
                    <a:pt x="1290839" y="575284"/>
                  </a:cubicBezTo>
                  <a:cubicBezTo>
                    <a:pt x="1274786" y="572609"/>
                    <a:pt x="1258542" y="571247"/>
                    <a:pt x="1242394" y="569229"/>
                  </a:cubicBezTo>
                  <a:lnTo>
                    <a:pt x="1121281" y="575284"/>
                  </a:lnTo>
                  <a:lnTo>
                    <a:pt x="1024391" y="581340"/>
                  </a:lnTo>
                  <a:cubicBezTo>
                    <a:pt x="961840" y="584002"/>
                    <a:pt x="899242" y="585377"/>
                    <a:pt x="836667" y="587396"/>
                  </a:cubicBezTo>
                  <a:lnTo>
                    <a:pt x="679220" y="599507"/>
                  </a:lnTo>
                  <a:cubicBezTo>
                    <a:pt x="578273" y="599507"/>
                    <a:pt x="477366" y="595470"/>
                    <a:pt x="376439" y="593451"/>
                  </a:cubicBezTo>
                  <a:cubicBezTo>
                    <a:pt x="364328" y="591433"/>
                    <a:pt x="352091" y="590059"/>
                    <a:pt x="340105" y="587396"/>
                  </a:cubicBezTo>
                  <a:cubicBezTo>
                    <a:pt x="333874" y="586011"/>
                    <a:pt x="328321" y="581340"/>
                    <a:pt x="321938" y="581340"/>
                  </a:cubicBezTo>
                  <a:cubicBezTo>
                    <a:pt x="306380" y="581340"/>
                    <a:pt x="185206" y="591725"/>
                    <a:pt x="164492" y="593451"/>
                  </a:cubicBezTo>
                  <a:cubicBezTo>
                    <a:pt x="7050" y="587154"/>
                    <a:pt x="-37403" y="587396"/>
                    <a:pt x="31268" y="587396"/>
                  </a:cubicBez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26"/>
          <p:cNvGrpSpPr/>
          <p:nvPr/>
        </p:nvGrpSpPr>
        <p:grpSpPr>
          <a:xfrm flipH="1">
            <a:off x="8797988" y="3215337"/>
            <a:ext cx="1320550" cy="1036017"/>
            <a:chOff x="3178902" y="3440831"/>
            <a:chExt cx="1320997" cy="1265866"/>
          </a:xfrm>
        </p:grpSpPr>
        <p:sp>
          <p:nvSpPr>
            <p:cNvPr id="345" name="Google Shape;345;p26"/>
            <p:cNvSpPr/>
            <p:nvPr/>
          </p:nvSpPr>
          <p:spPr>
            <a:xfrm>
              <a:off x="3179346" y="3440831"/>
              <a:ext cx="1320553" cy="1265866"/>
            </a:xfrm>
            <a:custGeom>
              <a:avLst/>
              <a:gdLst/>
              <a:ahLst/>
              <a:cxnLst/>
              <a:rect l="l" t="t" r="r" b="b"/>
              <a:pathLst>
                <a:path w="2918349" h="2797493" extrusionOk="0">
                  <a:moveTo>
                    <a:pt x="1290514" y="0"/>
                  </a:moveTo>
                  <a:cubicBezTo>
                    <a:pt x="1381002" y="0"/>
                    <a:pt x="1466727" y="30480"/>
                    <a:pt x="1537212" y="88583"/>
                  </a:cubicBezTo>
                  <a:lnTo>
                    <a:pt x="2773557" y="1094423"/>
                  </a:lnTo>
                  <a:cubicBezTo>
                    <a:pt x="2865949" y="1169670"/>
                    <a:pt x="2919289" y="1280160"/>
                    <a:pt x="2918337" y="1399223"/>
                  </a:cubicBezTo>
                  <a:cubicBezTo>
                    <a:pt x="2918337" y="1518285"/>
                    <a:pt x="2865949" y="1628775"/>
                    <a:pt x="2773557" y="1704023"/>
                  </a:cubicBezTo>
                  <a:lnTo>
                    <a:pt x="1536259" y="2708910"/>
                  </a:lnTo>
                  <a:cubicBezTo>
                    <a:pt x="1464822" y="2767013"/>
                    <a:pt x="1380049" y="2797493"/>
                    <a:pt x="1289562" y="2797493"/>
                  </a:cubicBezTo>
                  <a:cubicBezTo>
                    <a:pt x="1072392" y="2797493"/>
                    <a:pt x="895227" y="2621280"/>
                    <a:pt x="895227" y="2405063"/>
                  </a:cubicBezTo>
                  <a:cubicBezTo>
                    <a:pt x="731397" y="2484120"/>
                    <a:pt x="484699" y="2499360"/>
                    <a:pt x="484699" y="2499360"/>
                  </a:cubicBezTo>
                  <a:lnTo>
                    <a:pt x="484663" y="2495982"/>
                  </a:lnTo>
                  <a:lnTo>
                    <a:pt x="437198" y="2495982"/>
                  </a:lnTo>
                  <a:cubicBezTo>
                    <a:pt x="196215" y="2495982"/>
                    <a:pt x="0" y="2301288"/>
                    <a:pt x="0" y="2062173"/>
                  </a:cubicBezTo>
                  <a:lnTo>
                    <a:pt x="0" y="986628"/>
                  </a:lnTo>
                  <a:cubicBezTo>
                    <a:pt x="0" y="747513"/>
                    <a:pt x="196215" y="552819"/>
                    <a:pt x="437198" y="552819"/>
                  </a:cubicBezTo>
                  <a:lnTo>
                    <a:pt x="463871" y="552819"/>
                  </a:lnTo>
                  <a:lnTo>
                    <a:pt x="463744" y="541020"/>
                  </a:lnTo>
                  <a:cubicBezTo>
                    <a:pt x="629479" y="539115"/>
                    <a:pt x="896179" y="446723"/>
                    <a:pt x="896179" y="446723"/>
                  </a:cubicBezTo>
                  <a:lnTo>
                    <a:pt x="896179" y="393383"/>
                  </a:lnTo>
                  <a:cubicBezTo>
                    <a:pt x="896179" y="176213"/>
                    <a:pt x="1073344" y="0"/>
                    <a:pt x="1290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3178902" y="3690804"/>
              <a:ext cx="236191" cy="881253"/>
            </a:xfrm>
            <a:custGeom>
              <a:avLst/>
              <a:gdLst/>
              <a:ahLst/>
              <a:cxnLst/>
              <a:rect l="l" t="t" r="r" b="b"/>
              <a:pathLst>
                <a:path w="521969" h="1958339" extrusionOk="0">
                  <a:moveTo>
                    <a:pt x="510540" y="0"/>
                  </a:moveTo>
                  <a:lnTo>
                    <a:pt x="437198" y="0"/>
                  </a:lnTo>
                  <a:cubicBezTo>
                    <a:pt x="196215" y="0"/>
                    <a:pt x="0" y="196215"/>
                    <a:pt x="0" y="437197"/>
                  </a:cubicBezTo>
                  <a:lnTo>
                    <a:pt x="0" y="1521143"/>
                  </a:lnTo>
                  <a:cubicBezTo>
                    <a:pt x="0" y="1762125"/>
                    <a:pt x="196215" y="1958340"/>
                    <a:pt x="437198" y="1958340"/>
                  </a:cubicBezTo>
                  <a:lnTo>
                    <a:pt x="521970" y="195834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7" name="Google Shape;347;p26"/>
          <p:cNvSpPr/>
          <p:nvPr/>
        </p:nvSpPr>
        <p:spPr>
          <a:xfrm flipH="1">
            <a:off x="9123478" y="3556159"/>
            <a:ext cx="669571" cy="354375"/>
          </a:xfrm>
          <a:custGeom>
            <a:avLst/>
            <a:gdLst/>
            <a:ahLst/>
            <a:cxnLst/>
            <a:rect l="l" t="t" r="r" b="b"/>
            <a:pathLst>
              <a:path w="2144830" h="1840911" extrusionOk="0">
                <a:moveTo>
                  <a:pt x="37324" y="520784"/>
                </a:moveTo>
                <a:cubicBezTo>
                  <a:pt x="51454" y="577303"/>
                  <a:pt x="65987" y="633723"/>
                  <a:pt x="79713" y="690341"/>
                </a:cubicBezTo>
                <a:cubicBezTo>
                  <a:pt x="82138" y="700344"/>
                  <a:pt x="83536" y="710572"/>
                  <a:pt x="85769" y="720619"/>
                </a:cubicBezTo>
                <a:cubicBezTo>
                  <a:pt x="87574" y="728744"/>
                  <a:pt x="90019" y="736717"/>
                  <a:pt x="91824" y="744842"/>
                </a:cubicBezTo>
                <a:cubicBezTo>
                  <a:pt x="94057" y="754889"/>
                  <a:pt x="95566" y="765091"/>
                  <a:pt x="97880" y="775120"/>
                </a:cubicBezTo>
                <a:cubicBezTo>
                  <a:pt x="97889" y="775159"/>
                  <a:pt x="113014" y="835658"/>
                  <a:pt x="116047" y="847788"/>
                </a:cubicBezTo>
                <a:cubicBezTo>
                  <a:pt x="118066" y="855862"/>
                  <a:pt x="120735" y="863801"/>
                  <a:pt x="122103" y="872010"/>
                </a:cubicBezTo>
                <a:cubicBezTo>
                  <a:pt x="130504" y="922423"/>
                  <a:pt x="126421" y="896189"/>
                  <a:pt x="134214" y="950733"/>
                </a:cubicBezTo>
                <a:cubicBezTo>
                  <a:pt x="136232" y="978993"/>
                  <a:pt x="140269" y="1007180"/>
                  <a:pt x="140269" y="1035512"/>
                </a:cubicBezTo>
                <a:cubicBezTo>
                  <a:pt x="140269" y="1363226"/>
                  <a:pt x="101904" y="1241353"/>
                  <a:pt x="140269" y="1356461"/>
                </a:cubicBezTo>
                <a:cubicBezTo>
                  <a:pt x="146325" y="1352424"/>
                  <a:pt x="151926" y="1347604"/>
                  <a:pt x="158436" y="1344349"/>
                </a:cubicBezTo>
                <a:cubicBezTo>
                  <a:pt x="173066" y="1337034"/>
                  <a:pt x="185317" y="1338054"/>
                  <a:pt x="200826" y="1332238"/>
                </a:cubicBezTo>
                <a:cubicBezTo>
                  <a:pt x="209278" y="1329068"/>
                  <a:pt x="216484" y="1322982"/>
                  <a:pt x="225048" y="1320127"/>
                </a:cubicBezTo>
                <a:cubicBezTo>
                  <a:pt x="240839" y="1314863"/>
                  <a:pt x="257702" y="1313279"/>
                  <a:pt x="273493" y="1308015"/>
                </a:cubicBezTo>
                <a:lnTo>
                  <a:pt x="309827" y="1295904"/>
                </a:lnTo>
                <a:cubicBezTo>
                  <a:pt x="359986" y="1279185"/>
                  <a:pt x="280300" y="1305456"/>
                  <a:pt x="370383" y="1277737"/>
                </a:cubicBezTo>
                <a:cubicBezTo>
                  <a:pt x="382585" y="1273982"/>
                  <a:pt x="394606" y="1269663"/>
                  <a:pt x="406717" y="1265626"/>
                </a:cubicBezTo>
                <a:cubicBezTo>
                  <a:pt x="421122" y="1260824"/>
                  <a:pt x="433890" y="1256051"/>
                  <a:pt x="449107" y="1253515"/>
                </a:cubicBezTo>
                <a:cubicBezTo>
                  <a:pt x="607869" y="1227056"/>
                  <a:pt x="472566" y="1251813"/>
                  <a:pt x="582330" y="1235348"/>
                </a:cubicBezTo>
                <a:cubicBezTo>
                  <a:pt x="606615" y="1231705"/>
                  <a:pt x="630815" y="1227505"/>
                  <a:pt x="654998" y="1223237"/>
                </a:cubicBezTo>
                <a:cubicBezTo>
                  <a:pt x="679430" y="1218925"/>
                  <a:pt x="696461" y="1213919"/>
                  <a:pt x="721610" y="1211125"/>
                </a:cubicBezTo>
                <a:cubicBezTo>
                  <a:pt x="745768" y="1208441"/>
                  <a:pt x="770104" y="1207614"/>
                  <a:pt x="794277" y="1205070"/>
                </a:cubicBezTo>
                <a:cubicBezTo>
                  <a:pt x="808472" y="1203576"/>
                  <a:pt x="822491" y="1200682"/>
                  <a:pt x="836667" y="1199014"/>
                </a:cubicBezTo>
                <a:cubicBezTo>
                  <a:pt x="856814" y="1196644"/>
                  <a:pt x="877038" y="1194977"/>
                  <a:pt x="897223" y="1192959"/>
                </a:cubicBezTo>
                <a:cubicBezTo>
                  <a:pt x="918994" y="1187516"/>
                  <a:pt x="928665" y="1184690"/>
                  <a:pt x="951724" y="1180847"/>
                </a:cubicBezTo>
                <a:cubicBezTo>
                  <a:pt x="997907" y="1173150"/>
                  <a:pt x="1044820" y="1170376"/>
                  <a:pt x="1091003" y="1162680"/>
                </a:cubicBezTo>
                <a:cubicBezTo>
                  <a:pt x="1103114" y="1160662"/>
                  <a:pt x="1115297" y="1159033"/>
                  <a:pt x="1127337" y="1156625"/>
                </a:cubicBezTo>
                <a:cubicBezTo>
                  <a:pt x="1135498" y="1154993"/>
                  <a:pt x="1143321" y="1151746"/>
                  <a:pt x="1151560" y="1150569"/>
                </a:cubicBezTo>
                <a:cubicBezTo>
                  <a:pt x="1171642" y="1147700"/>
                  <a:pt x="1191954" y="1146754"/>
                  <a:pt x="1212116" y="1144514"/>
                </a:cubicBezTo>
                <a:cubicBezTo>
                  <a:pt x="1228290" y="1142717"/>
                  <a:pt x="1244413" y="1140477"/>
                  <a:pt x="1260561" y="1138458"/>
                </a:cubicBezTo>
                <a:cubicBezTo>
                  <a:pt x="1286802" y="1140477"/>
                  <a:pt x="1323126" y="1123739"/>
                  <a:pt x="1339284" y="1144514"/>
                </a:cubicBezTo>
                <a:cubicBezTo>
                  <a:pt x="1360388" y="1171647"/>
                  <a:pt x="1343002" y="1213164"/>
                  <a:pt x="1345340" y="1247459"/>
                </a:cubicBezTo>
                <a:cubicBezTo>
                  <a:pt x="1349058" y="1301982"/>
                  <a:pt x="1348466" y="1357055"/>
                  <a:pt x="1357451" y="1410961"/>
                </a:cubicBezTo>
                <a:cubicBezTo>
                  <a:pt x="1359470" y="1423072"/>
                  <a:pt x="1361311" y="1435215"/>
                  <a:pt x="1363507" y="1447295"/>
                </a:cubicBezTo>
                <a:cubicBezTo>
                  <a:pt x="1365348" y="1457421"/>
                  <a:pt x="1368106" y="1467384"/>
                  <a:pt x="1369562" y="1477573"/>
                </a:cubicBezTo>
                <a:cubicBezTo>
                  <a:pt x="1374165" y="1509794"/>
                  <a:pt x="1379177" y="1542011"/>
                  <a:pt x="1381673" y="1574463"/>
                </a:cubicBezTo>
                <a:cubicBezTo>
                  <a:pt x="1383692" y="1600704"/>
                  <a:pt x="1386308" y="1626906"/>
                  <a:pt x="1387729" y="1653186"/>
                </a:cubicBezTo>
                <a:cubicBezTo>
                  <a:pt x="1397560" y="1835051"/>
                  <a:pt x="1385992" y="1743966"/>
                  <a:pt x="1399840" y="1840911"/>
                </a:cubicBezTo>
                <a:cubicBezTo>
                  <a:pt x="1412825" y="1837665"/>
                  <a:pt x="1433139" y="1835471"/>
                  <a:pt x="1442230" y="1822744"/>
                </a:cubicBezTo>
                <a:cubicBezTo>
                  <a:pt x="1448548" y="1813899"/>
                  <a:pt x="1449843" y="1802362"/>
                  <a:pt x="1454341" y="1792466"/>
                </a:cubicBezTo>
                <a:cubicBezTo>
                  <a:pt x="1459944" y="1780139"/>
                  <a:pt x="1467300" y="1768631"/>
                  <a:pt x="1472508" y="1756132"/>
                </a:cubicBezTo>
                <a:cubicBezTo>
                  <a:pt x="1477418" y="1744348"/>
                  <a:pt x="1478910" y="1731217"/>
                  <a:pt x="1484619" y="1719798"/>
                </a:cubicBezTo>
                <a:cubicBezTo>
                  <a:pt x="1536891" y="1615257"/>
                  <a:pt x="1480827" y="1733950"/>
                  <a:pt x="1508842" y="1659242"/>
                </a:cubicBezTo>
                <a:cubicBezTo>
                  <a:pt x="1512012" y="1650789"/>
                  <a:pt x="1517170" y="1643215"/>
                  <a:pt x="1520953" y="1635019"/>
                </a:cubicBezTo>
                <a:cubicBezTo>
                  <a:pt x="1531413" y="1612355"/>
                  <a:pt x="1555441" y="1554405"/>
                  <a:pt x="1569398" y="1532074"/>
                </a:cubicBezTo>
                <a:cubicBezTo>
                  <a:pt x="1579491" y="1515926"/>
                  <a:pt x="1590557" y="1500347"/>
                  <a:pt x="1599676" y="1483629"/>
                </a:cubicBezTo>
                <a:cubicBezTo>
                  <a:pt x="1634992" y="1418883"/>
                  <a:pt x="1565534" y="1524933"/>
                  <a:pt x="1617843" y="1441239"/>
                </a:cubicBezTo>
                <a:cubicBezTo>
                  <a:pt x="1646920" y="1394716"/>
                  <a:pt x="1625693" y="1437298"/>
                  <a:pt x="1648121" y="1398850"/>
                </a:cubicBezTo>
                <a:cubicBezTo>
                  <a:pt x="1658592" y="1380899"/>
                  <a:pt x="1668720" y="1362740"/>
                  <a:pt x="1678399" y="1344349"/>
                </a:cubicBezTo>
                <a:cubicBezTo>
                  <a:pt x="1688910" y="1324378"/>
                  <a:pt x="1697066" y="1303145"/>
                  <a:pt x="1708677" y="1283793"/>
                </a:cubicBezTo>
                <a:cubicBezTo>
                  <a:pt x="1714733" y="1273700"/>
                  <a:pt x="1721580" y="1264042"/>
                  <a:pt x="1726844" y="1253515"/>
                </a:cubicBezTo>
                <a:cubicBezTo>
                  <a:pt x="1731705" y="1243792"/>
                  <a:pt x="1733841" y="1232828"/>
                  <a:pt x="1738956" y="1223237"/>
                </a:cubicBezTo>
                <a:cubicBezTo>
                  <a:pt x="1750034" y="1202466"/>
                  <a:pt x="1764761" y="1183735"/>
                  <a:pt x="1775289" y="1162680"/>
                </a:cubicBezTo>
                <a:cubicBezTo>
                  <a:pt x="1779326" y="1154606"/>
                  <a:pt x="1781985" y="1145680"/>
                  <a:pt x="1787401" y="1138458"/>
                </a:cubicBezTo>
                <a:cubicBezTo>
                  <a:pt x="1794252" y="1129323"/>
                  <a:pt x="1804772" y="1123370"/>
                  <a:pt x="1811623" y="1114235"/>
                </a:cubicBezTo>
                <a:cubicBezTo>
                  <a:pt x="1817039" y="1107013"/>
                  <a:pt x="1818727" y="1097524"/>
                  <a:pt x="1823734" y="1090013"/>
                </a:cubicBezTo>
                <a:cubicBezTo>
                  <a:pt x="1834931" y="1073218"/>
                  <a:pt x="1847957" y="1057716"/>
                  <a:pt x="1860068" y="1041568"/>
                </a:cubicBezTo>
                <a:cubicBezTo>
                  <a:pt x="1866124" y="1033494"/>
                  <a:pt x="1874487" y="1026716"/>
                  <a:pt x="1878235" y="1017345"/>
                </a:cubicBezTo>
                <a:cubicBezTo>
                  <a:pt x="1888448" y="991812"/>
                  <a:pt x="1891541" y="979417"/>
                  <a:pt x="1908513" y="956789"/>
                </a:cubicBezTo>
                <a:cubicBezTo>
                  <a:pt x="1919679" y="941901"/>
                  <a:pt x="1934030" y="929544"/>
                  <a:pt x="1944847" y="914400"/>
                </a:cubicBezTo>
                <a:cubicBezTo>
                  <a:pt x="1954306" y="901157"/>
                  <a:pt x="1959737" y="885342"/>
                  <a:pt x="1969069" y="872010"/>
                </a:cubicBezTo>
                <a:cubicBezTo>
                  <a:pt x="1973980" y="864994"/>
                  <a:pt x="1981663" y="860345"/>
                  <a:pt x="1987236" y="853843"/>
                </a:cubicBezTo>
                <a:cubicBezTo>
                  <a:pt x="1993804" y="846180"/>
                  <a:pt x="1998835" y="837284"/>
                  <a:pt x="2005403" y="829621"/>
                </a:cubicBezTo>
                <a:cubicBezTo>
                  <a:pt x="2010976" y="823119"/>
                  <a:pt x="2017997" y="817956"/>
                  <a:pt x="2023570" y="811454"/>
                </a:cubicBezTo>
                <a:cubicBezTo>
                  <a:pt x="2030138" y="803791"/>
                  <a:pt x="2035091" y="794827"/>
                  <a:pt x="2041737" y="787231"/>
                </a:cubicBezTo>
                <a:cubicBezTo>
                  <a:pt x="2049256" y="778638"/>
                  <a:pt x="2058529" y="771679"/>
                  <a:pt x="2065960" y="763009"/>
                </a:cubicBezTo>
                <a:cubicBezTo>
                  <a:pt x="2070696" y="757483"/>
                  <a:pt x="2073412" y="750433"/>
                  <a:pt x="2078071" y="744842"/>
                </a:cubicBezTo>
                <a:cubicBezTo>
                  <a:pt x="2092642" y="727357"/>
                  <a:pt x="2096542" y="726472"/>
                  <a:pt x="2114405" y="714564"/>
                </a:cubicBezTo>
                <a:cubicBezTo>
                  <a:pt x="2120460" y="706490"/>
                  <a:pt x="2126705" y="698554"/>
                  <a:pt x="2132571" y="690341"/>
                </a:cubicBezTo>
                <a:cubicBezTo>
                  <a:pt x="2136801" y="684419"/>
                  <a:pt x="2146110" y="679311"/>
                  <a:pt x="2144683" y="672174"/>
                </a:cubicBezTo>
                <a:cubicBezTo>
                  <a:pt x="2143733" y="667422"/>
                  <a:pt x="2102354" y="647979"/>
                  <a:pt x="2102293" y="647952"/>
                </a:cubicBezTo>
                <a:cubicBezTo>
                  <a:pt x="2092360" y="643537"/>
                  <a:pt x="2081558" y="641046"/>
                  <a:pt x="2072015" y="635841"/>
                </a:cubicBezTo>
                <a:cubicBezTo>
                  <a:pt x="2006576" y="600147"/>
                  <a:pt x="2059924" y="619698"/>
                  <a:pt x="2017514" y="605563"/>
                </a:cubicBezTo>
                <a:cubicBezTo>
                  <a:pt x="2011459" y="601526"/>
                  <a:pt x="2005270" y="597681"/>
                  <a:pt x="1999348" y="593451"/>
                </a:cubicBezTo>
                <a:cubicBezTo>
                  <a:pt x="1988330" y="585581"/>
                  <a:pt x="1969802" y="570309"/>
                  <a:pt x="1956958" y="563173"/>
                </a:cubicBezTo>
                <a:cubicBezTo>
                  <a:pt x="1945121" y="556597"/>
                  <a:pt x="1931643" y="552876"/>
                  <a:pt x="1920624" y="545006"/>
                </a:cubicBezTo>
                <a:cubicBezTo>
                  <a:pt x="1903163" y="532534"/>
                  <a:pt x="1888663" y="516354"/>
                  <a:pt x="1872179" y="502617"/>
                </a:cubicBezTo>
                <a:cubicBezTo>
                  <a:pt x="1864426" y="496156"/>
                  <a:pt x="1855620" y="491018"/>
                  <a:pt x="1847957" y="484450"/>
                </a:cubicBezTo>
                <a:cubicBezTo>
                  <a:pt x="1841455" y="478877"/>
                  <a:pt x="1836418" y="471706"/>
                  <a:pt x="1829790" y="466283"/>
                </a:cubicBezTo>
                <a:cubicBezTo>
                  <a:pt x="1814167" y="453501"/>
                  <a:pt x="1795618" y="444222"/>
                  <a:pt x="1781345" y="429949"/>
                </a:cubicBezTo>
                <a:cubicBezTo>
                  <a:pt x="1767215" y="415819"/>
                  <a:pt x="1754942" y="399549"/>
                  <a:pt x="1738956" y="387560"/>
                </a:cubicBezTo>
                <a:cubicBezTo>
                  <a:pt x="1722808" y="375449"/>
                  <a:pt x="1704784" y="365499"/>
                  <a:pt x="1690511" y="351226"/>
                </a:cubicBezTo>
                <a:cubicBezTo>
                  <a:pt x="1645432" y="306147"/>
                  <a:pt x="1700788" y="363216"/>
                  <a:pt x="1654177" y="308837"/>
                </a:cubicBezTo>
                <a:cubicBezTo>
                  <a:pt x="1638994" y="291124"/>
                  <a:pt x="1630934" y="286863"/>
                  <a:pt x="1611787" y="272503"/>
                </a:cubicBezTo>
                <a:cubicBezTo>
                  <a:pt x="1558636" y="192774"/>
                  <a:pt x="1612083" y="267801"/>
                  <a:pt x="1569398" y="218002"/>
                </a:cubicBezTo>
                <a:cubicBezTo>
                  <a:pt x="1562830" y="210339"/>
                  <a:pt x="1557877" y="201375"/>
                  <a:pt x="1551231" y="193780"/>
                </a:cubicBezTo>
                <a:cubicBezTo>
                  <a:pt x="1543712" y="185187"/>
                  <a:pt x="1534440" y="178227"/>
                  <a:pt x="1527009" y="169557"/>
                </a:cubicBezTo>
                <a:cubicBezTo>
                  <a:pt x="1500097" y="138160"/>
                  <a:pt x="1531715" y="162602"/>
                  <a:pt x="1496730" y="139279"/>
                </a:cubicBezTo>
                <a:cubicBezTo>
                  <a:pt x="1466174" y="93444"/>
                  <a:pt x="1482801" y="113237"/>
                  <a:pt x="1448285" y="78723"/>
                </a:cubicBezTo>
                <a:cubicBezTo>
                  <a:pt x="1442229" y="66612"/>
                  <a:pt x="1437085" y="54000"/>
                  <a:pt x="1430118" y="42389"/>
                </a:cubicBezTo>
                <a:cubicBezTo>
                  <a:pt x="1402623" y="-3438"/>
                  <a:pt x="1418622" y="38174"/>
                  <a:pt x="1405896" y="0"/>
                </a:cubicBezTo>
                <a:cubicBezTo>
                  <a:pt x="1377109" y="43179"/>
                  <a:pt x="1392646" y="11886"/>
                  <a:pt x="1399840" y="109001"/>
                </a:cubicBezTo>
                <a:cubicBezTo>
                  <a:pt x="1401777" y="135153"/>
                  <a:pt x="1408321" y="213177"/>
                  <a:pt x="1411952" y="242225"/>
                </a:cubicBezTo>
                <a:cubicBezTo>
                  <a:pt x="1414536" y="262901"/>
                  <a:pt x="1419926" y="288156"/>
                  <a:pt x="1424063" y="308837"/>
                </a:cubicBezTo>
                <a:cubicBezTo>
                  <a:pt x="1426081" y="329022"/>
                  <a:pt x="1427437" y="349285"/>
                  <a:pt x="1430118" y="369393"/>
                </a:cubicBezTo>
                <a:cubicBezTo>
                  <a:pt x="1431478" y="379595"/>
                  <a:pt x="1434718" y="389482"/>
                  <a:pt x="1436174" y="399671"/>
                </a:cubicBezTo>
                <a:cubicBezTo>
                  <a:pt x="1450562" y="500383"/>
                  <a:pt x="1434594" y="415987"/>
                  <a:pt x="1448285" y="484450"/>
                </a:cubicBezTo>
                <a:cubicBezTo>
                  <a:pt x="1447298" y="495303"/>
                  <a:pt x="1452728" y="553079"/>
                  <a:pt x="1430118" y="569229"/>
                </a:cubicBezTo>
                <a:cubicBezTo>
                  <a:pt x="1421273" y="575547"/>
                  <a:pt x="1410018" y="577523"/>
                  <a:pt x="1399840" y="581340"/>
                </a:cubicBezTo>
                <a:cubicBezTo>
                  <a:pt x="1393863" y="583581"/>
                  <a:pt x="1387729" y="585377"/>
                  <a:pt x="1381673" y="587396"/>
                </a:cubicBezTo>
                <a:cubicBezTo>
                  <a:pt x="1359469" y="585377"/>
                  <a:pt x="1337162" y="584287"/>
                  <a:pt x="1315062" y="581340"/>
                </a:cubicBezTo>
                <a:cubicBezTo>
                  <a:pt x="1306812" y="580240"/>
                  <a:pt x="1299049" y="576652"/>
                  <a:pt x="1290839" y="575284"/>
                </a:cubicBezTo>
                <a:cubicBezTo>
                  <a:pt x="1274786" y="572609"/>
                  <a:pt x="1258542" y="571247"/>
                  <a:pt x="1242394" y="569229"/>
                </a:cubicBezTo>
                <a:lnTo>
                  <a:pt x="1121281" y="575284"/>
                </a:lnTo>
                <a:lnTo>
                  <a:pt x="1024391" y="581340"/>
                </a:lnTo>
                <a:cubicBezTo>
                  <a:pt x="961840" y="584002"/>
                  <a:pt x="899242" y="585377"/>
                  <a:pt x="836667" y="587396"/>
                </a:cubicBezTo>
                <a:lnTo>
                  <a:pt x="679220" y="599507"/>
                </a:lnTo>
                <a:cubicBezTo>
                  <a:pt x="578273" y="599507"/>
                  <a:pt x="477366" y="595470"/>
                  <a:pt x="376439" y="593451"/>
                </a:cubicBezTo>
                <a:cubicBezTo>
                  <a:pt x="364328" y="591433"/>
                  <a:pt x="352091" y="590059"/>
                  <a:pt x="340105" y="587396"/>
                </a:cubicBezTo>
                <a:cubicBezTo>
                  <a:pt x="333874" y="586011"/>
                  <a:pt x="328321" y="581340"/>
                  <a:pt x="321938" y="581340"/>
                </a:cubicBezTo>
                <a:cubicBezTo>
                  <a:pt x="306380" y="581340"/>
                  <a:pt x="185206" y="591725"/>
                  <a:pt x="164492" y="593451"/>
                </a:cubicBezTo>
                <a:cubicBezTo>
                  <a:pt x="7050" y="587154"/>
                  <a:pt x="-37403" y="587396"/>
                  <a:pt x="31268" y="587396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8" name="Google Shape;348;p26"/>
          <p:cNvGrpSpPr/>
          <p:nvPr/>
        </p:nvGrpSpPr>
        <p:grpSpPr>
          <a:xfrm flipH="1">
            <a:off x="8797988" y="4594655"/>
            <a:ext cx="1320552" cy="1023406"/>
            <a:chOff x="3178902" y="4880926"/>
            <a:chExt cx="1320998" cy="1265866"/>
          </a:xfrm>
        </p:grpSpPr>
        <p:sp>
          <p:nvSpPr>
            <p:cNvPr id="349" name="Google Shape;349;p26"/>
            <p:cNvSpPr/>
            <p:nvPr/>
          </p:nvSpPr>
          <p:spPr>
            <a:xfrm>
              <a:off x="3179347" y="4880926"/>
              <a:ext cx="1320553" cy="1265866"/>
            </a:xfrm>
            <a:custGeom>
              <a:avLst/>
              <a:gdLst/>
              <a:ahLst/>
              <a:cxnLst/>
              <a:rect l="l" t="t" r="r" b="b"/>
              <a:pathLst>
                <a:path w="2918349" h="2797493" extrusionOk="0">
                  <a:moveTo>
                    <a:pt x="1290514" y="0"/>
                  </a:moveTo>
                  <a:cubicBezTo>
                    <a:pt x="1381002" y="0"/>
                    <a:pt x="1466727" y="30480"/>
                    <a:pt x="1537212" y="88583"/>
                  </a:cubicBezTo>
                  <a:lnTo>
                    <a:pt x="2773557" y="1094423"/>
                  </a:lnTo>
                  <a:cubicBezTo>
                    <a:pt x="2865949" y="1169670"/>
                    <a:pt x="2919289" y="1280160"/>
                    <a:pt x="2918337" y="1399223"/>
                  </a:cubicBezTo>
                  <a:cubicBezTo>
                    <a:pt x="2918337" y="1518285"/>
                    <a:pt x="2865949" y="1628775"/>
                    <a:pt x="2773557" y="1704023"/>
                  </a:cubicBezTo>
                  <a:lnTo>
                    <a:pt x="1536259" y="2708910"/>
                  </a:lnTo>
                  <a:cubicBezTo>
                    <a:pt x="1464822" y="2767013"/>
                    <a:pt x="1380049" y="2797493"/>
                    <a:pt x="1289562" y="2797493"/>
                  </a:cubicBezTo>
                  <a:cubicBezTo>
                    <a:pt x="1072392" y="2797493"/>
                    <a:pt x="895227" y="2621280"/>
                    <a:pt x="895227" y="2405063"/>
                  </a:cubicBezTo>
                  <a:cubicBezTo>
                    <a:pt x="731397" y="2484120"/>
                    <a:pt x="484699" y="2499360"/>
                    <a:pt x="484699" y="2499360"/>
                  </a:cubicBezTo>
                  <a:lnTo>
                    <a:pt x="484663" y="2495982"/>
                  </a:lnTo>
                  <a:lnTo>
                    <a:pt x="437198" y="2495982"/>
                  </a:lnTo>
                  <a:cubicBezTo>
                    <a:pt x="196215" y="2495982"/>
                    <a:pt x="0" y="2301288"/>
                    <a:pt x="0" y="2062173"/>
                  </a:cubicBezTo>
                  <a:lnTo>
                    <a:pt x="0" y="986628"/>
                  </a:lnTo>
                  <a:cubicBezTo>
                    <a:pt x="0" y="747513"/>
                    <a:pt x="196215" y="552819"/>
                    <a:pt x="437198" y="552819"/>
                  </a:cubicBezTo>
                  <a:lnTo>
                    <a:pt x="463871" y="552819"/>
                  </a:lnTo>
                  <a:lnTo>
                    <a:pt x="463744" y="541020"/>
                  </a:lnTo>
                  <a:cubicBezTo>
                    <a:pt x="629479" y="539115"/>
                    <a:pt x="896179" y="446723"/>
                    <a:pt x="896179" y="446723"/>
                  </a:cubicBezTo>
                  <a:lnTo>
                    <a:pt x="896179" y="393383"/>
                  </a:lnTo>
                  <a:cubicBezTo>
                    <a:pt x="896179" y="176213"/>
                    <a:pt x="1073344" y="0"/>
                    <a:pt x="1290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3178902" y="5138604"/>
              <a:ext cx="236191" cy="881253"/>
            </a:xfrm>
            <a:custGeom>
              <a:avLst/>
              <a:gdLst/>
              <a:ahLst/>
              <a:cxnLst/>
              <a:rect l="l" t="t" r="r" b="b"/>
              <a:pathLst>
                <a:path w="521969" h="1958339" extrusionOk="0">
                  <a:moveTo>
                    <a:pt x="510540" y="0"/>
                  </a:moveTo>
                  <a:lnTo>
                    <a:pt x="437198" y="0"/>
                  </a:lnTo>
                  <a:cubicBezTo>
                    <a:pt x="196215" y="0"/>
                    <a:pt x="0" y="196215"/>
                    <a:pt x="0" y="437197"/>
                  </a:cubicBezTo>
                  <a:lnTo>
                    <a:pt x="0" y="1521143"/>
                  </a:lnTo>
                  <a:cubicBezTo>
                    <a:pt x="0" y="1762125"/>
                    <a:pt x="196215" y="1958340"/>
                    <a:pt x="437198" y="1958340"/>
                  </a:cubicBezTo>
                  <a:lnTo>
                    <a:pt x="521970" y="195834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47;p26">
            <a:extLst>
              <a:ext uri="{FF2B5EF4-FFF2-40B4-BE49-F238E27FC236}">
                <a16:creationId xmlns:a16="http://schemas.microsoft.com/office/drawing/2014/main" id="{E0AAD3F8-3388-7322-E315-459908AD5C31}"/>
              </a:ext>
            </a:extLst>
          </p:cNvPr>
          <p:cNvSpPr/>
          <p:nvPr/>
        </p:nvSpPr>
        <p:spPr>
          <a:xfrm flipH="1">
            <a:off x="9163438" y="4899904"/>
            <a:ext cx="669571" cy="412907"/>
          </a:xfrm>
          <a:custGeom>
            <a:avLst/>
            <a:gdLst/>
            <a:ahLst/>
            <a:cxnLst/>
            <a:rect l="l" t="t" r="r" b="b"/>
            <a:pathLst>
              <a:path w="2144830" h="1840911" extrusionOk="0">
                <a:moveTo>
                  <a:pt x="37324" y="520784"/>
                </a:moveTo>
                <a:cubicBezTo>
                  <a:pt x="51454" y="577303"/>
                  <a:pt x="65987" y="633723"/>
                  <a:pt x="79713" y="690341"/>
                </a:cubicBezTo>
                <a:cubicBezTo>
                  <a:pt x="82138" y="700344"/>
                  <a:pt x="83536" y="710572"/>
                  <a:pt x="85769" y="720619"/>
                </a:cubicBezTo>
                <a:cubicBezTo>
                  <a:pt x="87574" y="728744"/>
                  <a:pt x="90019" y="736717"/>
                  <a:pt x="91824" y="744842"/>
                </a:cubicBezTo>
                <a:cubicBezTo>
                  <a:pt x="94057" y="754889"/>
                  <a:pt x="95566" y="765091"/>
                  <a:pt x="97880" y="775120"/>
                </a:cubicBezTo>
                <a:cubicBezTo>
                  <a:pt x="97889" y="775159"/>
                  <a:pt x="113014" y="835658"/>
                  <a:pt x="116047" y="847788"/>
                </a:cubicBezTo>
                <a:cubicBezTo>
                  <a:pt x="118066" y="855862"/>
                  <a:pt x="120735" y="863801"/>
                  <a:pt x="122103" y="872010"/>
                </a:cubicBezTo>
                <a:cubicBezTo>
                  <a:pt x="130504" y="922423"/>
                  <a:pt x="126421" y="896189"/>
                  <a:pt x="134214" y="950733"/>
                </a:cubicBezTo>
                <a:cubicBezTo>
                  <a:pt x="136232" y="978993"/>
                  <a:pt x="140269" y="1007180"/>
                  <a:pt x="140269" y="1035512"/>
                </a:cubicBezTo>
                <a:cubicBezTo>
                  <a:pt x="140269" y="1363226"/>
                  <a:pt x="101904" y="1241353"/>
                  <a:pt x="140269" y="1356461"/>
                </a:cubicBezTo>
                <a:cubicBezTo>
                  <a:pt x="146325" y="1352424"/>
                  <a:pt x="151926" y="1347604"/>
                  <a:pt x="158436" y="1344349"/>
                </a:cubicBezTo>
                <a:cubicBezTo>
                  <a:pt x="173066" y="1337034"/>
                  <a:pt x="185317" y="1338054"/>
                  <a:pt x="200826" y="1332238"/>
                </a:cubicBezTo>
                <a:cubicBezTo>
                  <a:pt x="209278" y="1329068"/>
                  <a:pt x="216484" y="1322982"/>
                  <a:pt x="225048" y="1320127"/>
                </a:cubicBezTo>
                <a:cubicBezTo>
                  <a:pt x="240839" y="1314863"/>
                  <a:pt x="257702" y="1313279"/>
                  <a:pt x="273493" y="1308015"/>
                </a:cubicBezTo>
                <a:lnTo>
                  <a:pt x="309827" y="1295904"/>
                </a:lnTo>
                <a:cubicBezTo>
                  <a:pt x="359986" y="1279185"/>
                  <a:pt x="280300" y="1305456"/>
                  <a:pt x="370383" y="1277737"/>
                </a:cubicBezTo>
                <a:cubicBezTo>
                  <a:pt x="382585" y="1273982"/>
                  <a:pt x="394606" y="1269663"/>
                  <a:pt x="406717" y="1265626"/>
                </a:cubicBezTo>
                <a:cubicBezTo>
                  <a:pt x="421122" y="1260824"/>
                  <a:pt x="433890" y="1256051"/>
                  <a:pt x="449107" y="1253515"/>
                </a:cubicBezTo>
                <a:cubicBezTo>
                  <a:pt x="607869" y="1227056"/>
                  <a:pt x="472566" y="1251813"/>
                  <a:pt x="582330" y="1235348"/>
                </a:cubicBezTo>
                <a:cubicBezTo>
                  <a:pt x="606615" y="1231705"/>
                  <a:pt x="630815" y="1227505"/>
                  <a:pt x="654998" y="1223237"/>
                </a:cubicBezTo>
                <a:cubicBezTo>
                  <a:pt x="679430" y="1218925"/>
                  <a:pt x="696461" y="1213919"/>
                  <a:pt x="721610" y="1211125"/>
                </a:cubicBezTo>
                <a:cubicBezTo>
                  <a:pt x="745768" y="1208441"/>
                  <a:pt x="770104" y="1207614"/>
                  <a:pt x="794277" y="1205070"/>
                </a:cubicBezTo>
                <a:cubicBezTo>
                  <a:pt x="808472" y="1203576"/>
                  <a:pt x="822491" y="1200682"/>
                  <a:pt x="836667" y="1199014"/>
                </a:cubicBezTo>
                <a:cubicBezTo>
                  <a:pt x="856814" y="1196644"/>
                  <a:pt x="877038" y="1194977"/>
                  <a:pt x="897223" y="1192959"/>
                </a:cubicBezTo>
                <a:cubicBezTo>
                  <a:pt x="918994" y="1187516"/>
                  <a:pt x="928665" y="1184690"/>
                  <a:pt x="951724" y="1180847"/>
                </a:cubicBezTo>
                <a:cubicBezTo>
                  <a:pt x="997907" y="1173150"/>
                  <a:pt x="1044820" y="1170376"/>
                  <a:pt x="1091003" y="1162680"/>
                </a:cubicBezTo>
                <a:cubicBezTo>
                  <a:pt x="1103114" y="1160662"/>
                  <a:pt x="1115297" y="1159033"/>
                  <a:pt x="1127337" y="1156625"/>
                </a:cubicBezTo>
                <a:cubicBezTo>
                  <a:pt x="1135498" y="1154993"/>
                  <a:pt x="1143321" y="1151746"/>
                  <a:pt x="1151560" y="1150569"/>
                </a:cubicBezTo>
                <a:cubicBezTo>
                  <a:pt x="1171642" y="1147700"/>
                  <a:pt x="1191954" y="1146754"/>
                  <a:pt x="1212116" y="1144514"/>
                </a:cubicBezTo>
                <a:cubicBezTo>
                  <a:pt x="1228290" y="1142717"/>
                  <a:pt x="1244413" y="1140477"/>
                  <a:pt x="1260561" y="1138458"/>
                </a:cubicBezTo>
                <a:cubicBezTo>
                  <a:pt x="1286802" y="1140477"/>
                  <a:pt x="1323126" y="1123739"/>
                  <a:pt x="1339284" y="1144514"/>
                </a:cubicBezTo>
                <a:cubicBezTo>
                  <a:pt x="1360388" y="1171647"/>
                  <a:pt x="1343002" y="1213164"/>
                  <a:pt x="1345340" y="1247459"/>
                </a:cubicBezTo>
                <a:cubicBezTo>
                  <a:pt x="1349058" y="1301982"/>
                  <a:pt x="1348466" y="1357055"/>
                  <a:pt x="1357451" y="1410961"/>
                </a:cubicBezTo>
                <a:cubicBezTo>
                  <a:pt x="1359470" y="1423072"/>
                  <a:pt x="1361311" y="1435215"/>
                  <a:pt x="1363507" y="1447295"/>
                </a:cubicBezTo>
                <a:cubicBezTo>
                  <a:pt x="1365348" y="1457421"/>
                  <a:pt x="1368106" y="1467384"/>
                  <a:pt x="1369562" y="1477573"/>
                </a:cubicBezTo>
                <a:cubicBezTo>
                  <a:pt x="1374165" y="1509794"/>
                  <a:pt x="1379177" y="1542011"/>
                  <a:pt x="1381673" y="1574463"/>
                </a:cubicBezTo>
                <a:cubicBezTo>
                  <a:pt x="1383692" y="1600704"/>
                  <a:pt x="1386308" y="1626906"/>
                  <a:pt x="1387729" y="1653186"/>
                </a:cubicBezTo>
                <a:cubicBezTo>
                  <a:pt x="1397560" y="1835051"/>
                  <a:pt x="1385992" y="1743966"/>
                  <a:pt x="1399840" y="1840911"/>
                </a:cubicBezTo>
                <a:cubicBezTo>
                  <a:pt x="1412825" y="1837665"/>
                  <a:pt x="1433139" y="1835471"/>
                  <a:pt x="1442230" y="1822744"/>
                </a:cubicBezTo>
                <a:cubicBezTo>
                  <a:pt x="1448548" y="1813899"/>
                  <a:pt x="1449843" y="1802362"/>
                  <a:pt x="1454341" y="1792466"/>
                </a:cubicBezTo>
                <a:cubicBezTo>
                  <a:pt x="1459944" y="1780139"/>
                  <a:pt x="1467300" y="1768631"/>
                  <a:pt x="1472508" y="1756132"/>
                </a:cubicBezTo>
                <a:cubicBezTo>
                  <a:pt x="1477418" y="1744348"/>
                  <a:pt x="1478910" y="1731217"/>
                  <a:pt x="1484619" y="1719798"/>
                </a:cubicBezTo>
                <a:cubicBezTo>
                  <a:pt x="1536891" y="1615257"/>
                  <a:pt x="1480827" y="1733950"/>
                  <a:pt x="1508842" y="1659242"/>
                </a:cubicBezTo>
                <a:cubicBezTo>
                  <a:pt x="1512012" y="1650789"/>
                  <a:pt x="1517170" y="1643215"/>
                  <a:pt x="1520953" y="1635019"/>
                </a:cubicBezTo>
                <a:cubicBezTo>
                  <a:pt x="1531413" y="1612355"/>
                  <a:pt x="1555441" y="1554405"/>
                  <a:pt x="1569398" y="1532074"/>
                </a:cubicBezTo>
                <a:cubicBezTo>
                  <a:pt x="1579491" y="1515926"/>
                  <a:pt x="1590557" y="1500347"/>
                  <a:pt x="1599676" y="1483629"/>
                </a:cubicBezTo>
                <a:cubicBezTo>
                  <a:pt x="1634992" y="1418883"/>
                  <a:pt x="1565534" y="1524933"/>
                  <a:pt x="1617843" y="1441239"/>
                </a:cubicBezTo>
                <a:cubicBezTo>
                  <a:pt x="1646920" y="1394716"/>
                  <a:pt x="1625693" y="1437298"/>
                  <a:pt x="1648121" y="1398850"/>
                </a:cubicBezTo>
                <a:cubicBezTo>
                  <a:pt x="1658592" y="1380899"/>
                  <a:pt x="1668720" y="1362740"/>
                  <a:pt x="1678399" y="1344349"/>
                </a:cubicBezTo>
                <a:cubicBezTo>
                  <a:pt x="1688910" y="1324378"/>
                  <a:pt x="1697066" y="1303145"/>
                  <a:pt x="1708677" y="1283793"/>
                </a:cubicBezTo>
                <a:cubicBezTo>
                  <a:pt x="1714733" y="1273700"/>
                  <a:pt x="1721580" y="1264042"/>
                  <a:pt x="1726844" y="1253515"/>
                </a:cubicBezTo>
                <a:cubicBezTo>
                  <a:pt x="1731705" y="1243792"/>
                  <a:pt x="1733841" y="1232828"/>
                  <a:pt x="1738956" y="1223237"/>
                </a:cubicBezTo>
                <a:cubicBezTo>
                  <a:pt x="1750034" y="1202466"/>
                  <a:pt x="1764761" y="1183735"/>
                  <a:pt x="1775289" y="1162680"/>
                </a:cubicBezTo>
                <a:cubicBezTo>
                  <a:pt x="1779326" y="1154606"/>
                  <a:pt x="1781985" y="1145680"/>
                  <a:pt x="1787401" y="1138458"/>
                </a:cubicBezTo>
                <a:cubicBezTo>
                  <a:pt x="1794252" y="1129323"/>
                  <a:pt x="1804772" y="1123370"/>
                  <a:pt x="1811623" y="1114235"/>
                </a:cubicBezTo>
                <a:cubicBezTo>
                  <a:pt x="1817039" y="1107013"/>
                  <a:pt x="1818727" y="1097524"/>
                  <a:pt x="1823734" y="1090013"/>
                </a:cubicBezTo>
                <a:cubicBezTo>
                  <a:pt x="1834931" y="1073218"/>
                  <a:pt x="1847957" y="1057716"/>
                  <a:pt x="1860068" y="1041568"/>
                </a:cubicBezTo>
                <a:cubicBezTo>
                  <a:pt x="1866124" y="1033494"/>
                  <a:pt x="1874487" y="1026716"/>
                  <a:pt x="1878235" y="1017345"/>
                </a:cubicBezTo>
                <a:cubicBezTo>
                  <a:pt x="1888448" y="991812"/>
                  <a:pt x="1891541" y="979417"/>
                  <a:pt x="1908513" y="956789"/>
                </a:cubicBezTo>
                <a:cubicBezTo>
                  <a:pt x="1919679" y="941901"/>
                  <a:pt x="1934030" y="929544"/>
                  <a:pt x="1944847" y="914400"/>
                </a:cubicBezTo>
                <a:cubicBezTo>
                  <a:pt x="1954306" y="901157"/>
                  <a:pt x="1959737" y="885342"/>
                  <a:pt x="1969069" y="872010"/>
                </a:cubicBezTo>
                <a:cubicBezTo>
                  <a:pt x="1973980" y="864994"/>
                  <a:pt x="1981663" y="860345"/>
                  <a:pt x="1987236" y="853843"/>
                </a:cubicBezTo>
                <a:cubicBezTo>
                  <a:pt x="1993804" y="846180"/>
                  <a:pt x="1998835" y="837284"/>
                  <a:pt x="2005403" y="829621"/>
                </a:cubicBezTo>
                <a:cubicBezTo>
                  <a:pt x="2010976" y="823119"/>
                  <a:pt x="2017997" y="817956"/>
                  <a:pt x="2023570" y="811454"/>
                </a:cubicBezTo>
                <a:cubicBezTo>
                  <a:pt x="2030138" y="803791"/>
                  <a:pt x="2035091" y="794827"/>
                  <a:pt x="2041737" y="787231"/>
                </a:cubicBezTo>
                <a:cubicBezTo>
                  <a:pt x="2049256" y="778638"/>
                  <a:pt x="2058529" y="771679"/>
                  <a:pt x="2065960" y="763009"/>
                </a:cubicBezTo>
                <a:cubicBezTo>
                  <a:pt x="2070696" y="757483"/>
                  <a:pt x="2073412" y="750433"/>
                  <a:pt x="2078071" y="744842"/>
                </a:cubicBezTo>
                <a:cubicBezTo>
                  <a:pt x="2092642" y="727357"/>
                  <a:pt x="2096542" y="726472"/>
                  <a:pt x="2114405" y="714564"/>
                </a:cubicBezTo>
                <a:cubicBezTo>
                  <a:pt x="2120460" y="706490"/>
                  <a:pt x="2126705" y="698554"/>
                  <a:pt x="2132571" y="690341"/>
                </a:cubicBezTo>
                <a:cubicBezTo>
                  <a:pt x="2136801" y="684419"/>
                  <a:pt x="2146110" y="679311"/>
                  <a:pt x="2144683" y="672174"/>
                </a:cubicBezTo>
                <a:cubicBezTo>
                  <a:pt x="2143733" y="667422"/>
                  <a:pt x="2102354" y="647979"/>
                  <a:pt x="2102293" y="647952"/>
                </a:cubicBezTo>
                <a:cubicBezTo>
                  <a:pt x="2092360" y="643537"/>
                  <a:pt x="2081558" y="641046"/>
                  <a:pt x="2072015" y="635841"/>
                </a:cubicBezTo>
                <a:cubicBezTo>
                  <a:pt x="2006576" y="600147"/>
                  <a:pt x="2059924" y="619698"/>
                  <a:pt x="2017514" y="605563"/>
                </a:cubicBezTo>
                <a:cubicBezTo>
                  <a:pt x="2011459" y="601526"/>
                  <a:pt x="2005270" y="597681"/>
                  <a:pt x="1999348" y="593451"/>
                </a:cubicBezTo>
                <a:cubicBezTo>
                  <a:pt x="1988330" y="585581"/>
                  <a:pt x="1969802" y="570309"/>
                  <a:pt x="1956958" y="563173"/>
                </a:cubicBezTo>
                <a:cubicBezTo>
                  <a:pt x="1945121" y="556597"/>
                  <a:pt x="1931643" y="552876"/>
                  <a:pt x="1920624" y="545006"/>
                </a:cubicBezTo>
                <a:cubicBezTo>
                  <a:pt x="1903163" y="532534"/>
                  <a:pt x="1888663" y="516354"/>
                  <a:pt x="1872179" y="502617"/>
                </a:cubicBezTo>
                <a:cubicBezTo>
                  <a:pt x="1864426" y="496156"/>
                  <a:pt x="1855620" y="491018"/>
                  <a:pt x="1847957" y="484450"/>
                </a:cubicBezTo>
                <a:cubicBezTo>
                  <a:pt x="1841455" y="478877"/>
                  <a:pt x="1836418" y="471706"/>
                  <a:pt x="1829790" y="466283"/>
                </a:cubicBezTo>
                <a:cubicBezTo>
                  <a:pt x="1814167" y="453501"/>
                  <a:pt x="1795618" y="444222"/>
                  <a:pt x="1781345" y="429949"/>
                </a:cubicBezTo>
                <a:cubicBezTo>
                  <a:pt x="1767215" y="415819"/>
                  <a:pt x="1754942" y="399549"/>
                  <a:pt x="1738956" y="387560"/>
                </a:cubicBezTo>
                <a:cubicBezTo>
                  <a:pt x="1722808" y="375449"/>
                  <a:pt x="1704784" y="365499"/>
                  <a:pt x="1690511" y="351226"/>
                </a:cubicBezTo>
                <a:cubicBezTo>
                  <a:pt x="1645432" y="306147"/>
                  <a:pt x="1700788" y="363216"/>
                  <a:pt x="1654177" y="308837"/>
                </a:cubicBezTo>
                <a:cubicBezTo>
                  <a:pt x="1638994" y="291124"/>
                  <a:pt x="1630934" y="286863"/>
                  <a:pt x="1611787" y="272503"/>
                </a:cubicBezTo>
                <a:cubicBezTo>
                  <a:pt x="1558636" y="192774"/>
                  <a:pt x="1612083" y="267801"/>
                  <a:pt x="1569398" y="218002"/>
                </a:cubicBezTo>
                <a:cubicBezTo>
                  <a:pt x="1562830" y="210339"/>
                  <a:pt x="1557877" y="201375"/>
                  <a:pt x="1551231" y="193780"/>
                </a:cubicBezTo>
                <a:cubicBezTo>
                  <a:pt x="1543712" y="185187"/>
                  <a:pt x="1534440" y="178227"/>
                  <a:pt x="1527009" y="169557"/>
                </a:cubicBezTo>
                <a:cubicBezTo>
                  <a:pt x="1500097" y="138160"/>
                  <a:pt x="1531715" y="162602"/>
                  <a:pt x="1496730" y="139279"/>
                </a:cubicBezTo>
                <a:cubicBezTo>
                  <a:pt x="1466174" y="93444"/>
                  <a:pt x="1482801" y="113237"/>
                  <a:pt x="1448285" y="78723"/>
                </a:cubicBezTo>
                <a:cubicBezTo>
                  <a:pt x="1442229" y="66612"/>
                  <a:pt x="1437085" y="54000"/>
                  <a:pt x="1430118" y="42389"/>
                </a:cubicBezTo>
                <a:cubicBezTo>
                  <a:pt x="1402623" y="-3438"/>
                  <a:pt x="1418622" y="38174"/>
                  <a:pt x="1405896" y="0"/>
                </a:cubicBezTo>
                <a:cubicBezTo>
                  <a:pt x="1377109" y="43179"/>
                  <a:pt x="1392646" y="11886"/>
                  <a:pt x="1399840" y="109001"/>
                </a:cubicBezTo>
                <a:cubicBezTo>
                  <a:pt x="1401777" y="135153"/>
                  <a:pt x="1408321" y="213177"/>
                  <a:pt x="1411952" y="242225"/>
                </a:cubicBezTo>
                <a:cubicBezTo>
                  <a:pt x="1414536" y="262901"/>
                  <a:pt x="1419926" y="288156"/>
                  <a:pt x="1424063" y="308837"/>
                </a:cubicBezTo>
                <a:cubicBezTo>
                  <a:pt x="1426081" y="329022"/>
                  <a:pt x="1427437" y="349285"/>
                  <a:pt x="1430118" y="369393"/>
                </a:cubicBezTo>
                <a:cubicBezTo>
                  <a:pt x="1431478" y="379595"/>
                  <a:pt x="1434718" y="389482"/>
                  <a:pt x="1436174" y="399671"/>
                </a:cubicBezTo>
                <a:cubicBezTo>
                  <a:pt x="1450562" y="500383"/>
                  <a:pt x="1434594" y="415987"/>
                  <a:pt x="1448285" y="484450"/>
                </a:cubicBezTo>
                <a:cubicBezTo>
                  <a:pt x="1447298" y="495303"/>
                  <a:pt x="1452728" y="553079"/>
                  <a:pt x="1430118" y="569229"/>
                </a:cubicBezTo>
                <a:cubicBezTo>
                  <a:pt x="1421273" y="575547"/>
                  <a:pt x="1410018" y="577523"/>
                  <a:pt x="1399840" y="581340"/>
                </a:cubicBezTo>
                <a:cubicBezTo>
                  <a:pt x="1393863" y="583581"/>
                  <a:pt x="1387729" y="585377"/>
                  <a:pt x="1381673" y="587396"/>
                </a:cubicBezTo>
                <a:cubicBezTo>
                  <a:pt x="1359469" y="585377"/>
                  <a:pt x="1337162" y="584287"/>
                  <a:pt x="1315062" y="581340"/>
                </a:cubicBezTo>
                <a:cubicBezTo>
                  <a:pt x="1306812" y="580240"/>
                  <a:pt x="1299049" y="576652"/>
                  <a:pt x="1290839" y="575284"/>
                </a:cubicBezTo>
                <a:cubicBezTo>
                  <a:pt x="1274786" y="572609"/>
                  <a:pt x="1258542" y="571247"/>
                  <a:pt x="1242394" y="569229"/>
                </a:cubicBezTo>
                <a:lnTo>
                  <a:pt x="1121281" y="575284"/>
                </a:lnTo>
                <a:lnTo>
                  <a:pt x="1024391" y="581340"/>
                </a:lnTo>
                <a:cubicBezTo>
                  <a:pt x="961840" y="584002"/>
                  <a:pt x="899242" y="585377"/>
                  <a:pt x="836667" y="587396"/>
                </a:cubicBezTo>
                <a:lnTo>
                  <a:pt x="679220" y="599507"/>
                </a:lnTo>
                <a:cubicBezTo>
                  <a:pt x="578273" y="599507"/>
                  <a:pt x="477366" y="595470"/>
                  <a:pt x="376439" y="593451"/>
                </a:cubicBezTo>
                <a:cubicBezTo>
                  <a:pt x="364328" y="591433"/>
                  <a:pt x="352091" y="590059"/>
                  <a:pt x="340105" y="587396"/>
                </a:cubicBezTo>
                <a:cubicBezTo>
                  <a:pt x="333874" y="586011"/>
                  <a:pt x="328321" y="581340"/>
                  <a:pt x="321938" y="581340"/>
                </a:cubicBezTo>
                <a:cubicBezTo>
                  <a:pt x="306380" y="581340"/>
                  <a:pt x="185206" y="591725"/>
                  <a:pt x="164492" y="593451"/>
                </a:cubicBezTo>
                <a:cubicBezTo>
                  <a:pt x="7050" y="587154"/>
                  <a:pt x="-37403" y="587396"/>
                  <a:pt x="31268" y="587396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873350" y="9887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الأحاجي </a:t>
            </a:r>
            <a:endParaRPr sz="6600" dirty="0"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695" name="Google Shape;695;p27"/>
          <p:cNvSpPr txBox="1">
            <a:spLocks noGrp="1"/>
          </p:cNvSpPr>
          <p:nvPr>
            <p:ph type="body" idx="4"/>
          </p:nvPr>
        </p:nvSpPr>
        <p:spPr>
          <a:xfrm>
            <a:off x="6235549" y="3000375"/>
            <a:ext cx="4961100" cy="2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buNone/>
            </a:pPr>
            <a:r>
              <a:rPr lang="ar-SA" sz="4000" dirty="0"/>
              <a:t>مصممة للترفيه عن شخص </a:t>
            </a:r>
            <a:r>
              <a:rPr lang="ar-SA" sz="4000" b="1" u="sng" dirty="0">
                <a:solidFill>
                  <a:srgbClr val="FF0000"/>
                </a:solidFill>
              </a:rPr>
              <a:t>بارع</a:t>
            </a:r>
            <a:r>
              <a:rPr lang="ar-SA" sz="4000" dirty="0"/>
              <a:t> في حل المشكلات </a:t>
            </a:r>
            <a:endParaRPr sz="4000" dirty="0"/>
          </a:p>
        </p:txBody>
      </p:sp>
      <p:sp>
        <p:nvSpPr>
          <p:cNvPr id="697" name="Google Shape;697;p27"/>
          <p:cNvSpPr/>
          <p:nvPr/>
        </p:nvSpPr>
        <p:spPr>
          <a:xfrm flipH="1">
            <a:off x="7439025" y="811654"/>
            <a:ext cx="690775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95;p27">
            <a:extLst>
              <a:ext uri="{FF2B5EF4-FFF2-40B4-BE49-F238E27FC236}">
                <a16:creationId xmlns:a16="http://schemas.microsoft.com/office/drawing/2014/main" id="{85E28334-03ED-6058-0C85-A1B05633D0B9}"/>
              </a:ext>
            </a:extLst>
          </p:cNvPr>
          <p:cNvSpPr txBox="1">
            <a:spLocks/>
          </p:cNvSpPr>
          <p:nvPr/>
        </p:nvSpPr>
        <p:spPr>
          <a:xfrm>
            <a:off x="691999" y="2876550"/>
            <a:ext cx="4961100" cy="241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 rtl="1">
              <a:buFont typeface="Roboto"/>
              <a:buNone/>
            </a:pPr>
            <a:r>
              <a:rPr lang="ar-SA" sz="4000" dirty="0"/>
              <a:t>هناك حل واضح المعالم لابد من البحث عنه </a:t>
            </a:r>
          </a:p>
        </p:txBody>
      </p:sp>
      <p:pic>
        <p:nvPicPr>
          <p:cNvPr id="6" name="صورة 5" descr="صورة تحتوي على نص, قصاصة فن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B7C9B5C3-72AC-03FA-4A32-E6B5EE86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762" y="4251994"/>
            <a:ext cx="696482" cy="104390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5D881AC-40AC-A260-6FF2-BD7C9ADED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903" y="3896939"/>
            <a:ext cx="659073" cy="10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26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/>
          <p:nvPr/>
        </p:nvSpPr>
        <p:spPr>
          <a:xfrm>
            <a:off x="4085600" y="3057300"/>
            <a:ext cx="3519000" cy="163476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0"/>
          <p:cNvSpPr/>
          <p:nvPr/>
        </p:nvSpPr>
        <p:spPr>
          <a:xfrm>
            <a:off x="3935542" y="2970613"/>
            <a:ext cx="3786058" cy="1564449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0"/>
          <p:cNvSpPr txBox="1">
            <a:spLocks noGrp="1"/>
          </p:cNvSpPr>
          <p:nvPr>
            <p:ph type="title"/>
          </p:nvPr>
        </p:nvSpPr>
        <p:spPr>
          <a:xfrm>
            <a:off x="4147489" y="2813613"/>
            <a:ext cx="3462968" cy="18865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المهارات </a:t>
            </a:r>
            <a:endParaRPr sz="4000" dirty="0"/>
          </a:p>
        </p:txBody>
      </p:sp>
      <p:sp>
        <p:nvSpPr>
          <p:cNvPr id="497" name="Google Shape;497;p20"/>
          <p:cNvSpPr txBox="1"/>
          <p:nvPr/>
        </p:nvSpPr>
        <p:spPr>
          <a:xfrm>
            <a:off x="1491575" y="1665025"/>
            <a:ext cx="1938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D14116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التفكير الناقد </a:t>
            </a:r>
            <a:endParaRPr sz="5000" dirty="0">
              <a:solidFill>
                <a:srgbClr val="D14116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98" name="Google Shape;498;p20"/>
          <p:cNvSpPr txBox="1"/>
          <p:nvPr/>
        </p:nvSpPr>
        <p:spPr>
          <a:xfrm>
            <a:off x="2265326" y="4562987"/>
            <a:ext cx="26895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30A3CE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التفكير الذاتي</a:t>
            </a:r>
            <a:endParaRPr sz="5000" dirty="0">
              <a:solidFill>
                <a:srgbClr val="30A3CE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99" name="Google Shape;499;p20"/>
          <p:cNvSpPr txBox="1"/>
          <p:nvPr/>
        </p:nvSpPr>
        <p:spPr>
          <a:xfrm>
            <a:off x="6343494" y="1203274"/>
            <a:ext cx="3518999" cy="92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حل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المشكلات </a:t>
            </a:r>
            <a:endParaRPr sz="5000" dirty="0">
              <a:solidFill>
                <a:srgbClr val="ED7D3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0" name="Google Shape;500;p20"/>
          <p:cNvSpPr txBox="1"/>
          <p:nvPr/>
        </p:nvSpPr>
        <p:spPr>
          <a:xfrm>
            <a:off x="7237175" y="4543300"/>
            <a:ext cx="2173525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9BAC22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التصميم الهندسي </a:t>
            </a:r>
            <a:endParaRPr sz="5000" dirty="0">
              <a:solidFill>
                <a:srgbClr val="9BAC22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1" name="Google Shape;501;p20"/>
          <p:cNvSpPr/>
          <p:nvPr/>
        </p:nvSpPr>
        <p:spPr>
          <a:xfrm rot="277466">
            <a:off x="1274029" y="3950426"/>
            <a:ext cx="2648902" cy="419774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2" name="Google Shape;502;p20"/>
          <p:cNvSpPr/>
          <p:nvPr/>
        </p:nvSpPr>
        <p:spPr>
          <a:xfrm rot="277520">
            <a:off x="7862131" y="3521967"/>
            <a:ext cx="2348054" cy="326852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3" name="Google Shape;503;p20"/>
          <p:cNvSpPr/>
          <p:nvPr/>
        </p:nvSpPr>
        <p:spPr>
          <a:xfrm rot="-3700795">
            <a:off x="4970576" y="1475513"/>
            <a:ext cx="1591417" cy="1077903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4" name="Google Shape;504;p20"/>
          <p:cNvSpPr/>
          <p:nvPr/>
        </p:nvSpPr>
        <p:spPr>
          <a:xfrm rot="-4954987">
            <a:off x="5161757" y="5442770"/>
            <a:ext cx="2171209" cy="587901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33"/>
          <p:cNvSpPr/>
          <p:nvPr/>
        </p:nvSpPr>
        <p:spPr>
          <a:xfrm>
            <a:off x="8173095" y="1940997"/>
            <a:ext cx="2972100" cy="2972100"/>
          </a:xfrm>
          <a:prstGeom prst="blockArc">
            <a:avLst>
              <a:gd name="adj1" fmla="val 10800000"/>
              <a:gd name="adj2" fmla="val 5252396"/>
              <a:gd name="adj3" fmla="val 1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3"/>
          <p:cNvSpPr txBox="1">
            <a:spLocks noGrp="1"/>
          </p:cNvSpPr>
          <p:nvPr>
            <p:ph type="title" idx="2"/>
          </p:nvPr>
        </p:nvSpPr>
        <p:spPr>
          <a:xfrm>
            <a:off x="732900" y="973700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solidFill>
                  <a:srgbClr val="C00000"/>
                </a:solidFill>
              </a:rPr>
              <a:t>المفاهيم العلمية المرتبطة بالوحدة </a:t>
            </a:r>
            <a:endParaRPr sz="4800" dirty="0">
              <a:solidFill>
                <a:srgbClr val="C00000"/>
              </a:solidFill>
              <a:highlight>
                <a:schemeClr val="accent2"/>
              </a:highlight>
            </a:endParaRPr>
          </a:p>
        </p:txBody>
      </p:sp>
      <p:sp>
        <p:nvSpPr>
          <p:cNvPr id="776" name="Google Shape;776;p33"/>
          <p:cNvSpPr txBox="1">
            <a:spLocks noGrp="1"/>
          </p:cNvSpPr>
          <p:nvPr>
            <p:ph type="title"/>
          </p:nvPr>
        </p:nvSpPr>
        <p:spPr>
          <a:xfrm>
            <a:off x="1190955" y="3112485"/>
            <a:ext cx="2683800" cy="1082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مبادئ ريادة الاعمال </a:t>
            </a:r>
            <a:endParaRPr sz="4000" dirty="0">
              <a:highlight>
                <a:schemeClr val="accent2"/>
              </a:highlight>
            </a:endParaRPr>
          </a:p>
        </p:txBody>
      </p:sp>
      <p:sp>
        <p:nvSpPr>
          <p:cNvPr id="777" name="Google Shape;777;p33"/>
          <p:cNvSpPr txBox="1">
            <a:spLocks noGrp="1"/>
          </p:cNvSpPr>
          <p:nvPr>
            <p:ph type="title" idx="3"/>
          </p:nvPr>
        </p:nvSpPr>
        <p:spPr>
          <a:xfrm>
            <a:off x="4452615" y="3427047"/>
            <a:ext cx="2683800" cy="1082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الدوائر الالكترونية وبرمجتها </a:t>
            </a:r>
            <a:endParaRPr sz="4000" dirty="0">
              <a:highlight>
                <a:schemeClr val="accent2"/>
              </a:highlight>
            </a:endParaRPr>
          </a:p>
        </p:txBody>
      </p:sp>
      <p:sp>
        <p:nvSpPr>
          <p:cNvPr id="778" name="Google Shape;778;p33"/>
          <p:cNvSpPr txBox="1">
            <a:spLocks noGrp="1"/>
          </p:cNvSpPr>
          <p:nvPr>
            <p:ph type="title" idx="4"/>
          </p:nvPr>
        </p:nvSpPr>
        <p:spPr>
          <a:xfrm>
            <a:off x="8173095" y="3455672"/>
            <a:ext cx="2683800" cy="1082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/>
              <a:t>مبادئ </a:t>
            </a:r>
            <a:r>
              <a:rPr lang="ar-SA" sz="4000" dirty="0"/>
              <a:t>التصميم</a:t>
            </a:r>
            <a:r>
              <a:rPr lang="ar-SA" sz="4400" dirty="0"/>
              <a:t> الهندسي </a:t>
            </a:r>
            <a:endParaRPr sz="4400" dirty="0">
              <a:highlight>
                <a:schemeClr val="accent2"/>
              </a:highlight>
            </a:endParaRPr>
          </a:p>
        </p:txBody>
      </p:sp>
      <p:sp>
        <p:nvSpPr>
          <p:cNvPr id="8" name="Google Shape;772;p33">
            <a:extLst>
              <a:ext uri="{FF2B5EF4-FFF2-40B4-BE49-F238E27FC236}">
                <a16:creationId xmlns:a16="http://schemas.microsoft.com/office/drawing/2014/main" id="{1F9EF2F6-8473-28EB-600D-4EFB37FF55EA}"/>
              </a:ext>
            </a:extLst>
          </p:cNvPr>
          <p:cNvSpPr/>
          <p:nvPr/>
        </p:nvSpPr>
        <p:spPr>
          <a:xfrm>
            <a:off x="1046805" y="1942950"/>
            <a:ext cx="2972100" cy="2972100"/>
          </a:xfrm>
          <a:prstGeom prst="blockArc">
            <a:avLst>
              <a:gd name="adj1" fmla="val 10800000"/>
              <a:gd name="adj2" fmla="val 5252396"/>
              <a:gd name="adj3" fmla="val 1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72;p33">
            <a:extLst>
              <a:ext uri="{FF2B5EF4-FFF2-40B4-BE49-F238E27FC236}">
                <a16:creationId xmlns:a16="http://schemas.microsoft.com/office/drawing/2014/main" id="{D243003C-8607-83A6-B9E8-3C8DDE674E3A}"/>
              </a:ext>
            </a:extLst>
          </p:cNvPr>
          <p:cNvSpPr/>
          <p:nvPr/>
        </p:nvSpPr>
        <p:spPr>
          <a:xfrm>
            <a:off x="4452615" y="1940997"/>
            <a:ext cx="2972100" cy="2972100"/>
          </a:xfrm>
          <a:prstGeom prst="blockArc">
            <a:avLst>
              <a:gd name="adj1" fmla="val 10800000"/>
              <a:gd name="adj2" fmla="val 5252396"/>
              <a:gd name="adj3" fmla="val 1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7625C8-992B-5447-BF3C-EAE59611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50" y="771229"/>
            <a:ext cx="10531800" cy="713700"/>
          </a:xfrm>
        </p:spPr>
        <p:txBody>
          <a:bodyPr/>
          <a:lstStyle/>
          <a:p>
            <a:r>
              <a:rPr lang="ar-SA" sz="4800" dirty="0">
                <a:solidFill>
                  <a:srgbClr val="C00000"/>
                </a:solidFill>
              </a:rPr>
              <a:t>ألعاب الأحاجي </a:t>
            </a:r>
          </a:p>
        </p:txBody>
      </p:sp>
      <p:sp>
        <p:nvSpPr>
          <p:cNvPr id="7" name="عنوان 6">
            <a:extLst>
              <a:ext uri="{FF2B5EF4-FFF2-40B4-BE49-F238E27FC236}">
                <a16:creationId xmlns:a16="http://schemas.microsoft.com/office/drawing/2014/main" id="{F98CA9ED-791B-0277-D456-3C89F23C6D09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951575" y="1686474"/>
            <a:ext cx="3095400" cy="650100"/>
          </a:xfrm>
        </p:spPr>
        <p:txBody>
          <a:bodyPr/>
          <a:lstStyle/>
          <a:p>
            <a:r>
              <a:rPr lang="ar-SA" dirty="0"/>
              <a:t>البحث عن الكلمة المفقودة </a:t>
            </a:r>
          </a:p>
        </p:txBody>
      </p:sp>
      <p:sp>
        <p:nvSpPr>
          <p:cNvPr id="8" name="عنوان 7">
            <a:extLst>
              <a:ext uri="{FF2B5EF4-FFF2-40B4-BE49-F238E27FC236}">
                <a16:creationId xmlns:a16="http://schemas.microsoft.com/office/drawing/2014/main" id="{230E9AC0-E959-3575-21D1-356268FB025D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4548300" y="1686474"/>
            <a:ext cx="3095400" cy="650100"/>
          </a:xfrm>
        </p:spPr>
        <p:txBody>
          <a:bodyPr/>
          <a:lstStyle/>
          <a:p>
            <a:pPr algn="ctr"/>
            <a:r>
              <a:rPr lang="ar-SA" dirty="0"/>
              <a:t>الكلمات المتقاطعة 	</a:t>
            </a:r>
          </a:p>
        </p:txBody>
      </p:sp>
      <p:sp>
        <p:nvSpPr>
          <p:cNvPr id="9" name="عنوان 8">
            <a:extLst>
              <a:ext uri="{FF2B5EF4-FFF2-40B4-BE49-F238E27FC236}">
                <a16:creationId xmlns:a16="http://schemas.microsoft.com/office/drawing/2014/main" id="{2C72673A-5E5D-36EA-0862-49A31E18A90D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2903189" y="3479573"/>
            <a:ext cx="3095400" cy="650100"/>
          </a:xfrm>
        </p:spPr>
        <p:txBody>
          <a:bodyPr/>
          <a:lstStyle/>
          <a:p>
            <a:pPr algn="ctr"/>
            <a:r>
              <a:rPr lang="ar-SA" dirty="0"/>
              <a:t>الألغاز المنطقية </a:t>
            </a:r>
          </a:p>
        </p:txBody>
      </p:sp>
      <p:sp>
        <p:nvSpPr>
          <p:cNvPr id="10" name="عنوان 9">
            <a:extLst>
              <a:ext uri="{FF2B5EF4-FFF2-40B4-BE49-F238E27FC236}">
                <a16:creationId xmlns:a16="http://schemas.microsoft.com/office/drawing/2014/main" id="{7C85B50C-E9FD-F7E0-5D6E-7BECA77C258C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5922567" y="3490994"/>
            <a:ext cx="3095400" cy="650100"/>
          </a:xfrm>
        </p:spPr>
        <p:txBody>
          <a:bodyPr/>
          <a:lstStyle/>
          <a:p>
            <a:pPr algn="ctr"/>
            <a:r>
              <a:rPr lang="ar-SA" dirty="0"/>
              <a:t>ألغاز العلاقات 	</a:t>
            </a:r>
          </a:p>
        </p:txBody>
      </p:sp>
      <p:sp>
        <p:nvSpPr>
          <p:cNvPr id="13" name="عنوان 12">
            <a:extLst>
              <a:ext uri="{FF2B5EF4-FFF2-40B4-BE49-F238E27FC236}">
                <a16:creationId xmlns:a16="http://schemas.microsoft.com/office/drawing/2014/main" id="{834EFE96-F933-FA17-CB9D-DD93F4CDF1B2}"/>
              </a:ext>
            </a:extLst>
          </p:cNvPr>
          <p:cNvSpPr>
            <a:spLocks noGrp="1"/>
          </p:cNvSpPr>
          <p:nvPr>
            <p:ph type="title" idx="14"/>
          </p:nvPr>
        </p:nvSpPr>
        <p:spPr>
          <a:xfrm>
            <a:off x="7798159" y="1693610"/>
            <a:ext cx="3095400" cy="650100"/>
          </a:xfrm>
        </p:spPr>
        <p:txBody>
          <a:bodyPr/>
          <a:lstStyle/>
          <a:p>
            <a:pPr algn="ctr"/>
            <a:r>
              <a:rPr lang="ar-SA" dirty="0"/>
              <a:t>المتاهات</a:t>
            </a:r>
          </a:p>
        </p:txBody>
      </p:sp>
      <p:sp>
        <p:nvSpPr>
          <p:cNvPr id="14" name="عنوان 13">
            <a:extLst>
              <a:ext uri="{FF2B5EF4-FFF2-40B4-BE49-F238E27FC236}">
                <a16:creationId xmlns:a16="http://schemas.microsoft.com/office/drawing/2014/main" id="{CF1D03B6-F305-8696-A060-795E1A1D90CE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8893178" y="3416280"/>
            <a:ext cx="3095400" cy="650100"/>
          </a:xfrm>
        </p:spPr>
        <p:txBody>
          <a:bodyPr/>
          <a:lstStyle/>
          <a:p>
            <a:r>
              <a:rPr lang="ar-SA" dirty="0"/>
              <a:t>الأحاجي أو الالغاز الرقمية 	</a:t>
            </a:r>
          </a:p>
        </p:txBody>
      </p:sp>
      <p:pic>
        <p:nvPicPr>
          <p:cNvPr id="15" name="Picture 4" descr="الكلمات المتقاطعة 03">
            <a:extLst>
              <a:ext uri="{FF2B5EF4-FFF2-40B4-BE49-F238E27FC236}">
                <a16:creationId xmlns:a16="http://schemas.microsoft.com/office/drawing/2014/main" id="{302537E7-0BB4-12A6-37ED-AB622F1DC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89" y="2103836"/>
            <a:ext cx="2943356" cy="12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aze - Wikipedia">
            <a:extLst>
              <a:ext uri="{FF2B5EF4-FFF2-40B4-BE49-F238E27FC236}">
                <a16:creationId xmlns:a16="http://schemas.microsoft.com/office/drawing/2014/main" id="{CF780650-6726-8A95-C3B1-6EE06AF5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3" y="2004472"/>
            <a:ext cx="20955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leanse Veil while لعبة الكلمة المفقودة Advise salute Destiny">
            <a:extLst>
              <a:ext uri="{FF2B5EF4-FFF2-40B4-BE49-F238E27FC236}">
                <a16:creationId xmlns:a16="http://schemas.microsoft.com/office/drawing/2014/main" id="{9BEC26B8-7E64-37C1-5BED-FD25B0321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3" b="7917"/>
          <a:stretch/>
        </p:blipFill>
        <p:spPr bwMode="auto">
          <a:xfrm>
            <a:off x="771649" y="2151607"/>
            <a:ext cx="2942106" cy="11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gic Master 1.. أحجيات لتشحذ قدرات المستخدم الإدراكية">
            <a:extLst>
              <a:ext uri="{FF2B5EF4-FFF2-40B4-BE49-F238E27FC236}">
                <a16:creationId xmlns:a16="http://schemas.microsoft.com/office/drawing/2014/main" id="{5F0FED6B-7ED3-6852-7167-7B2EB33A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381" y="4066380"/>
            <a:ext cx="2103122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عنوان 8">
            <a:extLst>
              <a:ext uri="{FF2B5EF4-FFF2-40B4-BE49-F238E27FC236}">
                <a16:creationId xmlns:a16="http://schemas.microsoft.com/office/drawing/2014/main" id="{0117A2EF-4207-ECCC-6700-F50AE36F7D58}"/>
              </a:ext>
            </a:extLst>
          </p:cNvPr>
          <p:cNvSpPr txBox="1">
            <a:spLocks/>
          </p:cNvSpPr>
          <p:nvPr/>
        </p:nvSpPr>
        <p:spPr>
          <a:xfrm>
            <a:off x="203422" y="3490994"/>
            <a:ext cx="3095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 b="1" i="0" u="none" strike="noStrike" cap="none">
                <a:solidFill>
                  <a:schemeClr val="dk1"/>
                </a:solidFill>
                <a:highlight>
                  <a:schemeClr val="accent2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ar-SA" dirty="0"/>
              <a:t>احجية تركيب القطع </a:t>
            </a:r>
          </a:p>
        </p:txBody>
      </p:sp>
      <p:pic>
        <p:nvPicPr>
          <p:cNvPr id="2052" name="Picture 4" descr="Complete the crossword | Download Free Complete the crossword for kids |  Best Coloring… | English activities for kids, English worksheets for kids,  Grammar for kids">
            <a:extLst>
              <a:ext uri="{FF2B5EF4-FFF2-40B4-BE49-F238E27FC236}">
                <a16:creationId xmlns:a16="http://schemas.microsoft.com/office/drawing/2014/main" id="{ADB7F4FE-762E-CFCD-C443-71A0F704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03" y="3957926"/>
            <a:ext cx="1776412" cy="177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ألغاز منطقية - مركز البحوث والدراسات متعدد التخصصات">
            <a:extLst>
              <a:ext uri="{FF2B5EF4-FFF2-40B4-BE49-F238E27FC236}">
                <a16:creationId xmlns:a16="http://schemas.microsoft.com/office/drawing/2014/main" id="{F2C50E6F-3D94-7D9F-F9A2-C8E2716C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26" y="4046535"/>
            <a:ext cx="1947102" cy="177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75AC0FE6-E3F7-60F8-50D9-EE2EBEEB0608}"/>
              </a:ext>
            </a:extLst>
          </p:cNvPr>
          <p:cNvGrpSpPr/>
          <p:nvPr/>
        </p:nvGrpSpPr>
        <p:grpSpPr>
          <a:xfrm>
            <a:off x="1023420" y="4100549"/>
            <a:ext cx="1695449" cy="1407317"/>
            <a:chOff x="3248026" y="3429000"/>
            <a:chExt cx="2447924" cy="2321717"/>
          </a:xfrm>
        </p:grpSpPr>
        <p:pic>
          <p:nvPicPr>
            <p:cNvPr id="24" name="Picture 14" descr="Hand connecting geometric shape block with colorful wood puzzle pieces -  stock photo 2956863 | Crushpixel">
              <a:extLst>
                <a:ext uri="{FF2B5EF4-FFF2-40B4-BE49-F238E27FC236}">
                  <a16:creationId xmlns:a16="http://schemas.microsoft.com/office/drawing/2014/main" id="{39D3AB37-CBA0-D330-0205-5BB93496F9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9" r="15277"/>
            <a:stretch/>
          </p:blipFill>
          <p:spPr bwMode="auto">
            <a:xfrm>
              <a:off x="3886202" y="3429000"/>
              <a:ext cx="1809748" cy="1628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كيفية تركيب أحجيات الصور المقطوعة الصعبة: 14 خطوة (صور توضيحية)">
              <a:extLst>
                <a:ext uri="{FF2B5EF4-FFF2-40B4-BE49-F238E27FC236}">
                  <a16:creationId xmlns:a16="http://schemas.microsoft.com/office/drawing/2014/main" id="{DB0EFAFE-2685-8BD8-946A-5EB204359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26" y="4650579"/>
              <a:ext cx="1466851" cy="110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0362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197075" y="984971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ألعاب الأحاجي </a:t>
            </a:r>
            <a:endParaRPr sz="6600" dirty="0">
              <a:solidFill>
                <a:srgbClr val="C00000"/>
              </a:solidFill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697" name="Google Shape;697;p27"/>
          <p:cNvSpPr/>
          <p:nvPr/>
        </p:nvSpPr>
        <p:spPr>
          <a:xfrm flipH="1">
            <a:off x="7439025" y="811654"/>
            <a:ext cx="690775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BB3FA32-4713-8142-2EC8-5C20DF4398F1}"/>
              </a:ext>
            </a:extLst>
          </p:cNvPr>
          <p:cNvSpPr txBox="1"/>
          <p:nvPr/>
        </p:nvSpPr>
        <p:spPr>
          <a:xfrm>
            <a:off x="959075" y="3634115"/>
            <a:ext cx="112329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hlinkClick r:id="rId3"/>
              </a:rPr>
              <a:t>https://www.ted.com/talks/scott_kim_the_art_of_puzzles</a:t>
            </a:r>
            <a:endParaRPr lang="ar-SA" sz="3200" dirty="0"/>
          </a:p>
          <a:p>
            <a:endParaRPr lang="ar-SA" sz="32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52A0540-43E8-702E-F0EB-8D71D42040DE}"/>
              </a:ext>
            </a:extLst>
          </p:cNvPr>
          <p:cNvSpPr txBox="1"/>
          <p:nvPr/>
        </p:nvSpPr>
        <p:spPr>
          <a:xfrm>
            <a:off x="8572500" y="2883103"/>
            <a:ext cx="23646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/>
              <a:t>حكاية مصمم الغاز </a:t>
            </a:r>
          </a:p>
        </p:txBody>
      </p:sp>
    </p:spTree>
    <p:extLst>
      <p:ext uri="{BB962C8B-B14F-4D97-AF65-F5344CB8AC3E}">
        <p14:creationId xmlns:p14="http://schemas.microsoft.com/office/powerpoint/2010/main" val="3100071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512779" y="1071630"/>
            <a:ext cx="6624651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  <a:cs typeface="Ala Typoo Medium" panose="00000600000000000000" pitchFamily="2" charset="-78"/>
              </a:rPr>
              <a:t>Tangram Puzzle</a:t>
            </a:r>
            <a:r>
              <a:rPr lang="ar-SA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  </a:t>
            </a:r>
            <a:r>
              <a:rPr lang="en-US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 </a:t>
            </a:r>
            <a:endParaRPr dirty="0">
              <a:solidFill>
                <a:srgbClr val="C00000"/>
              </a:solidFill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697" name="Google Shape;697;p27"/>
          <p:cNvSpPr/>
          <p:nvPr/>
        </p:nvSpPr>
        <p:spPr>
          <a:xfrm flipH="1">
            <a:off x="7439025" y="811654"/>
            <a:ext cx="690775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694;p27">
            <a:extLst>
              <a:ext uri="{FF2B5EF4-FFF2-40B4-BE49-F238E27FC236}">
                <a16:creationId xmlns:a16="http://schemas.microsoft.com/office/drawing/2014/main" id="{6B23A655-7588-78C1-F83A-94664FFA3E0F}"/>
              </a:ext>
            </a:extLst>
          </p:cNvPr>
          <p:cNvSpPr txBox="1">
            <a:spLocks/>
          </p:cNvSpPr>
          <p:nvPr/>
        </p:nvSpPr>
        <p:spPr>
          <a:xfrm>
            <a:off x="3825104" y="654089"/>
            <a:ext cx="522447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66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تنغرام   </a:t>
            </a:r>
          </a:p>
        </p:txBody>
      </p:sp>
      <p:sp>
        <p:nvSpPr>
          <p:cNvPr id="3" name="Google Shape;808;p35">
            <a:extLst>
              <a:ext uri="{FF2B5EF4-FFF2-40B4-BE49-F238E27FC236}">
                <a16:creationId xmlns:a16="http://schemas.microsoft.com/office/drawing/2014/main" id="{8DF1EBCE-107F-3AE9-B71C-905ECA9E9526}"/>
              </a:ext>
            </a:extLst>
          </p:cNvPr>
          <p:cNvSpPr txBox="1">
            <a:spLocks/>
          </p:cNvSpPr>
          <p:nvPr/>
        </p:nvSpPr>
        <p:spPr>
          <a:xfrm>
            <a:off x="9518839" y="5315994"/>
            <a:ext cx="2287473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100"/>
              </a:spcAft>
            </a:pPr>
            <a:r>
              <a:rPr lang="ar-SA" sz="2400" b="1" dirty="0"/>
              <a:t>احجية صينية </a:t>
            </a:r>
          </a:p>
        </p:txBody>
      </p:sp>
      <p:sp>
        <p:nvSpPr>
          <p:cNvPr id="4" name="Google Shape;808;p35">
            <a:extLst>
              <a:ext uri="{FF2B5EF4-FFF2-40B4-BE49-F238E27FC236}">
                <a16:creationId xmlns:a16="http://schemas.microsoft.com/office/drawing/2014/main" id="{39949888-8F43-982A-6735-15880889A891}"/>
              </a:ext>
            </a:extLst>
          </p:cNvPr>
          <p:cNvSpPr txBox="1">
            <a:spLocks/>
          </p:cNvSpPr>
          <p:nvPr/>
        </p:nvSpPr>
        <p:spPr>
          <a:xfrm>
            <a:off x="8375102" y="5557403"/>
            <a:ext cx="2287473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100"/>
              </a:spcAft>
            </a:pPr>
            <a:r>
              <a:rPr lang="ar-SA" sz="2400" b="1" dirty="0">
                <a:solidFill>
                  <a:schemeClr val="accent4"/>
                </a:solidFill>
              </a:rPr>
              <a:t>7 قطع </a:t>
            </a:r>
          </a:p>
        </p:txBody>
      </p:sp>
      <p:pic>
        <p:nvPicPr>
          <p:cNvPr id="5" name="Picture 16" descr="تنغرام - ويكيبيديا">
            <a:extLst>
              <a:ext uri="{FF2B5EF4-FFF2-40B4-BE49-F238E27FC236}">
                <a16:creationId xmlns:a16="http://schemas.microsoft.com/office/drawing/2014/main" id="{F28417A5-04A2-FBF6-C927-B24D3D64F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764" y="3685543"/>
            <a:ext cx="1639887" cy="163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صمم لعبة تانجرام tangram الخاصة بك - منصة ورق قطر">
            <a:extLst>
              <a:ext uri="{FF2B5EF4-FFF2-40B4-BE49-F238E27FC236}">
                <a16:creationId xmlns:a16="http://schemas.microsoft.com/office/drawing/2014/main" id="{0B7C49DE-7945-ED0C-8C40-E296B1056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BF7FF"/>
              </a:clrFrom>
              <a:clrTo>
                <a:srgbClr val="FBF7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6"/>
          <a:stretch/>
        </p:blipFill>
        <p:spPr bwMode="auto">
          <a:xfrm>
            <a:off x="5264831" y="2436292"/>
            <a:ext cx="2972011" cy="34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angram - تانجرام - من أهداف_اللعبة 8-إبراز بعض الإيجابيات التى ستعود على  شخصية الطفل من لعبه بتانجرام،من خلال عرض عدد من المشاركات للأطفال الصديقة  لصفحة تانجرام على الفيس بوك. | Facebook">
            <a:extLst>
              <a:ext uri="{FF2B5EF4-FFF2-40B4-BE49-F238E27FC236}">
                <a16:creationId xmlns:a16="http://schemas.microsoft.com/office/drawing/2014/main" id="{4794B958-1D9A-5153-F5AB-F0F28804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7" y="2232144"/>
            <a:ext cx="3471270" cy="364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808;p35">
            <a:extLst>
              <a:ext uri="{FF2B5EF4-FFF2-40B4-BE49-F238E27FC236}">
                <a16:creationId xmlns:a16="http://schemas.microsoft.com/office/drawing/2014/main" id="{34657F19-32AE-A10E-FE84-B765C9BF3DFE}"/>
              </a:ext>
            </a:extLst>
          </p:cNvPr>
          <p:cNvSpPr txBox="1">
            <a:spLocks/>
          </p:cNvSpPr>
          <p:nvPr/>
        </p:nvSpPr>
        <p:spPr>
          <a:xfrm>
            <a:off x="8129800" y="2436292"/>
            <a:ext cx="347127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100"/>
              </a:spcAft>
            </a:pPr>
            <a:r>
              <a:rPr lang="ar-SA" sz="2400" b="1" dirty="0"/>
              <a:t>مع مجموعتك وباستخدام التنغرام صممي احد الاشكال الاتية  </a:t>
            </a:r>
          </a:p>
        </p:txBody>
      </p:sp>
    </p:spTree>
    <p:extLst>
      <p:ext uri="{BB962C8B-B14F-4D97-AF65-F5344CB8AC3E}">
        <p14:creationId xmlns:p14="http://schemas.microsoft.com/office/powerpoint/2010/main" val="3885518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2005303" y="1049693"/>
            <a:ext cx="338584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  <a:cs typeface="Ala Typoo Medium" panose="00000600000000000000" pitchFamily="2" charset="-78"/>
              </a:rPr>
              <a:t>Jigsaw Puzzle</a:t>
            </a:r>
            <a:r>
              <a:rPr lang="ar-SA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  </a:t>
            </a:r>
            <a:r>
              <a:rPr lang="en-US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 </a:t>
            </a:r>
            <a:endParaRPr dirty="0">
              <a:solidFill>
                <a:srgbClr val="C00000"/>
              </a:solidFill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697" name="Google Shape;697;p27"/>
          <p:cNvSpPr/>
          <p:nvPr/>
        </p:nvSpPr>
        <p:spPr>
          <a:xfrm flipH="1">
            <a:off x="8618538" y="703059"/>
            <a:ext cx="690775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هذا ما يحدث للدماغ البشري عند حل الألغاز والأحاجي! - شبكة ابو نواف">
            <a:extLst>
              <a:ext uri="{FF2B5EF4-FFF2-40B4-BE49-F238E27FC236}">
                <a16:creationId xmlns:a16="http://schemas.microsoft.com/office/drawing/2014/main" id="{97062730-39D8-6BF8-C34A-D84030D24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A151B"/>
              </a:clrFrom>
              <a:clrTo>
                <a:srgbClr val="0A151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 t="-1243" r="17216" b="1243"/>
          <a:stretch/>
        </p:blipFill>
        <p:spPr bwMode="auto">
          <a:xfrm>
            <a:off x="7505701" y="2562225"/>
            <a:ext cx="30371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تسوق ماركة غير محددة ولعبة أحجية المكعب السحري لتخفيف التوتر وتطوير التعليم  المبكر للأطفال أونلاين في الإمارات">
            <a:extLst>
              <a:ext uri="{FF2B5EF4-FFF2-40B4-BE49-F238E27FC236}">
                <a16:creationId xmlns:a16="http://schemas.microsoft.com/office/drawing/2014/main" id="{824AE48B-9B4B-29AD-9949-63600639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2225"/>
            <a:ext cx="26193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ooden Tetris Puzzle - Brain Teaser Toy - KidsBaron">
            <a:extLst>
              <a:ext uri="{FF2B5EF4-FFF2-40B4-BE49-F238E27FC236}">
                <a16:creationId xmlns:a16="http://schemas.microsoft.com/office/drawing/2014/main" id="{C65B99A9-5D2C-7F65-0065-5EED326A2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6110" r="20416" b="5140"/>
          <a:stretch/>
        </p:blipFill>
        <p:spPr bwMode="auto">
          <a:xfrm>
            <a:off x="1532510" y="2139683"/>
            <a:ext cx="2334639" cy="342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694;p27">
            <a:extLst>
              <a:ext uri="{FF2B5EF4-FFF2-40B4-BE49-F238E27FC236}">
                <a16:creationId xmlns:a16="http://schemas.microsoft.com/office/drawing/2014/main" id="{D033315C-4F3B-6F61-3EB4-47A679EFBEE1}"/>
              </a:ext>
            </a:extLst>
          </p:cNvPr>
          <p:cNvSpPr txBox="1">
            <a:spLocks/>
          </p:cNvSpPr>
          <p:nvPr/>
        </p:nvSpPr>
        <p:spPr>
          <a:xfrm>
            <a:off x="4138598" y="861096"/>
            <a:ext cx="522447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قطع الاحاجي    </a:t>
            </a:r>
          </a:p>
        </p:txBody>
      </p:sp>
    </p:spTree>
    <p:extLst>
      <p:ext uri="{BB962C8B-B14F-4D97-AF65-F5344CB8AC3E}">
        <p14:creationId xmlns:p14="http://schemas.microsoft.com/office/powerpoint/2010/main" val="1493710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2005303" y="1049693"/>
            <a:ext cx="338584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  <a:cs typeface="Ala Typoo Medium" panose="00000600000000000000" pitchFamily="2" charset="-78"/>
              </a:rPr>
              <a:t>Jigsaw Puzzle</a:t>
            </a:r>
            <a:r>
              <a:rPr lang="ar-SA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  </a:t>
            </a:r>
            <a:r>
              <a:rPr lang="en-US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 </a:t>
            </a:r>
            <a:endParaRPr dirty="0">
              <a:solidFill>
                <a:srgbClr val="C00000"/>
              </a:solidFill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697" name="Google Shape;697;p27"/>
          <p:cNvSpPr/>
          <p:nvPr/>
        </p:nvSpPr>
        <p:spPr>
          <a:xfrm flipH="1">
            <a:off x="8618538" y="703059"/>
            <a:ext cx="690775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08;p35">
            <a:extLst>
              <a:ext uri="{FF2B5EF4-FFF2-40B4-BE49-F238E27FC236}">
                <a16:creationId xmlns:a16="http://schemas.microsoft.com/office/drawing/2014/main" id="{DDBC3502-4B81-9133-7064-6CB0D803C4B5}"/>
              </a:ext>
            </a:extLst>
          </p:cNvPr>
          <p:cNvSpPr txBox="1">
            <a:spLocks/>
          </p:cNvSpPr>
          <p:nvPr/>
        </p:nvSpPr>
        <p:spPr>
          <a:xfrm>
            <a:off x="3111724" y="2693669"/>
            <a:ext cx="730401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100"/>
              </a:spcAft>
            </a:pPr>
            <a:r>
              <a:rPr lang="ar-SA" sz="2400" b="1" dirty="0"/>
              <a:t>مع مجموعتك او بشكل فردي وخلال 10 دقائق </a:t>
            </a:r>
          </a:p>
          <a:p>
            <a:pPr algn="ctr">
              <a:spcAft>
                <a:spcPts val="2100"/>
              </a:spcAft>
            </a:pPr>
            <a:r>
              <a:rPr lang="ar-SA" sz="2400" b="1" dirty="0"/>
              <a:t>بالاستعانة بالأدوات المتوفرة صممي لعبة باستخدام تقنية قطع الاحاجي </a:t>
            </a:r>
          </a:p>
        </p:txBody>
      </p:sp>
      <p:sp>
        <p:nvSpPr>
          <p:cNvPr id="4" name="Google Shape;694;p27">
            <a:extLst>
              <a:ext uri="{FF2B5EF4-FFF2-40B4-BE49-F238E27FC236}">
                <a16:creationId xmlns:a16="http://schemas.microsoft.com/office/drawing/2014/main" id="{7FA3FA89-F663-A53D-D2FE-A7A626A57300}"/>
              </a:ext>
            </a:extLst>
          </p:cNvPr>
          <p:cNvSpPr txBox="1">
            <a:spLocks/>
          </p:cNvSpPr>
          <p:nvPr/>
        </p:nvSpPr>
        <p:spPr>
          <a:xfrm>
            <a:off x="4732698" y="876376"/>
            <a:ext cx="4310306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نشاط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085AE35-24AD-3736-0FE8-A33608240FED}"/>
              </a:ext>
            </a:extLst>
          </p:cNvPr>
          <p:cNvSpPr txBox="1"/>
          <p:nvPr/>
        </p:nvSpPr>
        <p:spPr>
          <a:xfrm>
            <a:off x="3638745" y="4204355"/>
            <a:ext cx="47228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hlinkClick r:id="rId3"/>
              </a:rPr>
              <a:t>9 طرق لصنع لغز - </a:t>
            </a:r>
            <a:r>
              <a:rPr lang="en-US" sz="2400" dirty="0" err="1">
                <a:hlinkClick r:id="rId3"/>
              </a:rPr>
              <a:t>wikiHow</a:t>
            </a:r>
            <a:endParaRPr lang="ar-SA" sz="2400" dirty="0"/>
          </a:p>
        </p:txBody>
      </p:sp>
      <p:pic>
        <p:nvPicPr>
          <p:cNvPr id="1026" name="Picture 2" descr="10 دقائق قدرات | لفظي (@10minutes_QL) / Twitter">
            <a:extLst>
              <a:ext uri="{FF2B5EF4-FFF2-40B4-BE49-F238E27FC236}">
                <a16:creationId xmlns:a16="http://schemas.microsoft.com/office/drawing/2014/main" id="{BCC6F3A9-4336-B002-B171-BC3DFB3C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29" y="2689671"/>
            <a:ext cx="1478658" cy="1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79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3435427" y="901056"/>
            <a:ext cx="338584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  <a:cs typeface="Ala Typoo Medium" panose="00000600000000000000" pitchFamily="2" charset="-78"/>
              </a:rPr>
              <a:t>Maze</a:t>
            </a:r>
            <a:endParaRPr dirty="0">
              <a:solidFill>
                <a:srgbClr val="C00000"/>
              </a:solidFill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697" name="Google Shape;697;p27"/>
          <p:cNvSpPr/>
          <p:nvPr/>
        </p:nvSpPr>
        <p:spPr>
          <a:xfrm flipH="1">
            <a:off x="7531783" y="703059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694;p27">
            <a:extLst>
              <a:ext uri="{FF2B5EF4-FFF2-40B4-BE49-F238E27FC236}">
                <a16:creationId xmlns:a16="http://schemas.microsoft.com/office/drawing/2014/main" id="{6B23A655-7588-78C1-F83A-94664FFA3E0F}"/>
              </a:ext>
            </a:extLst>
          </p:cNvPr>
          <p:cNvSpPr txBox="1">
            <a:spLocks/>
          </p:cNvSpPr>
          <p:nvPr/>
        </p:nvSpPr>
        <p:spPr>
          <a:xfrm>
            <a:off x="5410195" y="703059"/>
            <a:ext cx="246697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متاهة</a:t>
            </a:r>
          </a:p>
        </p:txBody>
      </p:sp>
      <p:pic>
        <p:nvPicPr>
          <p:cNvPr id="1030" name="Picture 6" descr="متاهات الطبيعة ">
            <a:extLst>
              <a:ext uri="{FF2B5EF4-FFF2-40B4-BE49-F238E27FC236}">
                <a16:creationId xmlns:a16="http://schemas.microsoft.com/office/drawing/2014/main" id="{6D0C5853-AB0A-7F17-846C-E50740DAE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42" y="2022117"/>
            <a:ext cx="4689429" cy="329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أجمل المتاهات">
            <a:extLst>
              <a:ext uri="{FF2B5EF4-FFF2-40B4-BE49-F238E27FC236}">
                <a16:creationId xmlns:a16="http://schemas.microsoft.com/office/drawing/2014/main" id="{94D7EB5F-9513-1368-1F7D-78BC3CB6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2" y="2022117"/>
            <a:ext cx="4689430" cy="329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CB0396C-D01B-D3DA-7070-5378A0E1784F}"/>
              </a:ext>
            </a:extLst>
          </p:cNvPr>
          <p:cNvSpPr txBox="1"/>
          <p:nvPr/>
        </p:nvSpPr>
        <p:spPr>
          <a:xfrm>
            <a:off x="6371440" y="5224970"/>
            <a:ext cx="30114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i="0" dirty="0">
                <a:solidFill>
                  <a:srgbClr val="FFFFFF"/>
                </a:solidFill>
                <a:effectLst/>
                <a:latin typeface="HelveticaNeueW23forSKY"/>
              </a:rPr>
              <a:t> </a:t>
            </a:r>
            <a:r>
              <a:rPr lang="ar-SA" sz="2000" b="1" i="0" dirty="0">
                <a:solidFill>
                  <a:srgbClr val="FF0000"/>
                </a:solidFill>
                <a:effectLst/>
                <a:latin typeface="HelveticaNeueW23forSKY"/>
              </a:rPr>
              <a:t>متاهة </a:t>
            </a:r>
            <a:r>
              <a:rPr lang="ar-SA" sz="2000" b="1" i="0" dirty="0" err="1">
                <a:solidFill>
                  <a:srgbClr val="FF0000"/>
                </a:solidFill>
                <a:effectLst/>
                <a:latin typeface="HelveticaNeueW23forSKY"/>
              </a:rPr>
              <a:t>مانور</a:t>
            </a:r>
            <a:r>
              <a:rPr lang="ar-SA" sz="2000" b="1" i="0" dirty="0">
                <a:solidFill>
                  <a:srgbClr val="FF0000"/>
                </a:solidFill>
                <a:effectLst/>
                <a:latin typeface="HelveticaNeueW23forSKY"/>
              </a:rPr>
              <a:t> لونغ ليت، بريطانيا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D19954B-B5F4-344B-7929-2A4DA252B193}"/>
              </a:ext>
            </a:extLst>
          </p:cNvPr>
          <p:cNvSpPr txBox="1"/>
          <p:nvPr/>
        </p:nvSpPr>
        <p:spPr>
          <a:xfrm>
            <a:off x="1308321" y="5411694"/>
            <a:ext cx="40060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i="0" dirty="0">
                <a:solidFill>
                  <a:srgbClr val="FF0000"/>
                </a:solidFill>
                <a:effectLst/>
                <a:latin typeface="HelveticaNeueW23forSKY"/>
              </a:rPr>
              <a:t>متاهة الجليد للأطفال، والتي تم بناؤها في بطولة العالم لفنون الجليد عام 2011</a:t>
            </a:r>
          </a:p>
        </p:txBody>
      </p:sp>
    </p:spTree>
    <p:extLst>
      <p:ext uri="{BB962C8B-B14F-4D97-AF65-F5344CB8AC3E}">
        <p14:creationId xmlns:p14="http://schemas.microsoft.com/office/powerpoint/2010/main" val="1882858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4;p27">
            <a:extLst>
              <a:ext uri="{FF2B5EF4-FFF2-40B4-BE49-F238E27FC236}">
                <a16:creationId xmlns:a16="http://schemas.microsoft.com/office/drawing/2014/main" id="{C6C20785-B089-6988-BAD7-C643B7E984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5427" y="901056"/>
            <a:ext cx="338584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badi" panose="020B0604020104020204" pitchFamily="34" charset="0"/>
                <a:cs typeface="Ala Typoo Medium" panose="00000600000000000000" pitchFamily="2" charset="-78"/>
              </a:rPr>
              <a:t>Maze</a:t>
            </a:r>
            <a:endParaRPr dirty="0"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6" name="Google Shape;697;p27">
            <a:extLst>
              <a:ext uri="{FF2B5EF4-FFF2-40B4-BE49-F238E27FC236}">
                <a16:creationId xmlns:a16="http://schemas.microsoft.com/office/drawing/2014/main" id="{6A712201-6A4E-EA3E-42D8-96B66F17DF2F}"/>
              </a:ext>
            </a:extLst>
          </p:cNvPr>
          <p:cNvSpPr/>
          <p:nvPr/>
        </p:nvSpPr>
        <p:spPr>
          <a:xfrm flipH="1">
            <a:off x="7531783" y="703059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94;p27">
            <a:extLst>
              <a:ext uri="{FF2B5EF4-FFF2-40B4-BE49-F238E27FC236}">
                <a16:creationId xmlns:a16="http://schemas.microsoft.com/office/drawing/2014/main" id="{5FB54A9A-086E-2133-BF2B-FEDD0F6FF92A}"/>
              </a:ext>
            </a:extLst>
          </p:cNvPr>
          <p:cNvSpPr txBox="1">
            <a:spLocks/>
          </p:cNvSpPr>
          <p:nvPr/>
        </p:nvSpPr>
        <p:spPr>
          <a:xfrm>
            <a:off x="5410195" y="703059"/>
            <a:ext cx="246697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متاهة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EBB43AD8-2D83-7384-AB99-D4E45DA576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869676"/>
            <a:ext cx="711724" cy="7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F52A498-7A02-1888-D6EE-642DC54CD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5" y="1990145"/>
            <a:ext cx="2630157" cy="35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CF43CD46-FD16-60BD-60C1-CF0C46A08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52" y="1990147"/>
            <a:ext cx="2846862" cy="35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484E2526-7FA3-7307-E18C-055BC5143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541" y="1990146"/>
            <a:ext cx="2372904" cy="35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11731DE-F9B3-9305-E8A9-BE21ABDE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61" y="1673258"/>
            <a:ext cx="2716564" cy="416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14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لعبة متاهة الخشب. - بزل للالعاب | puzzle for toys">
            <a:extLst>
              <a:ext uri="{FF2B5EF4-FFF2-40B4-BE49-F238E27FC236}">
                <a16:creationId xmlns:a16="http://schemas.microsoft.com/office/drawing/2014/main" id="{3453536C-1124-C847-4659-28813D540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3" y="997806"/>
            <a:ext cx="3385848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C3B7D5E-2DBD-D0B7-86A9-AE0AC5C0CEFF}"/>
              </a:ext>
            </a:extLst>
          </p:cNvPr>
          <p:cNvGrpSpPr/>
          <p:nvPr/>
        </p:nvGrpSpPr>
        <p:grpSpPr>
          <a:xfrm>
            <a:off x="4839815" y="2305579"/>
            <a:ext cx="2691968" cy="3073138"/>
            <a:chOff x="9379670" y="3695307"/>
            <a:chExt cx="2149311" cy="1974916"/>
          </a:xfrm>
        </p:grpSpPr>
        <p:pic>
          <p:nvPicPr>
            <p:cNvPr id="2050" name="Picture 2" descr="متاهة خشبية ألعاب لعبة المتاهة - Buy متاهة خشبية ، ألعاب متاهة خشبية ، لعبة  متاهة خشبية Product on Alibaba.com">
              <a:extLst>
                <a:ext uri="{FF2B5EF4-FFF2-40B4-BE49-F238E27FC236}">
                  <a16:creationId xmlns:a16="http://schemas.microsoft.com/office/drawing/2014/main" id="{EF3BA94A-5B2F-7F23-7172-2008C6BD4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4065" y="3695307"/>
              <a:ext cx="1974916" cy="1974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7229AB6D-EAEC-362B-5C64-F18572166C34}"/>
                </a:ext>
              </a:extLst>
            </p:cNvPr>
            <p:cNvSpPr/>
            <p:nvPr/>
          </p:nvSpPr>
          <p:spPr>
            <a:xfrm>
              <a:off x="9379670" y="3695307"/>
              <a:ext cx="820132" cy="48076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5" name="Google Shape;694;p27">
            <a:extLst>
              <a:ext uri="{FF2B5EF4-FFF2-40B4-BE49-F238E27FC236}">
                <a16:creationId xmlns:a16="http://schemas.microsoft.com/office/drawing/2014/main" id="{C6C20785-B089-6988-BAD7-C643B7E984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5427" y="901056"/>
            <a:ext cx="338584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badi" panose="020B0604020104020204" pitchFamily="34" charset="0"/>
                <a:cs typeface="Ala Typoo Medium" panose="00000600000000000000" pitchFamily="2" charset="-78"/>
              </a:rPr>
              <a:t>Maze</a:t>
            </a:r>
            <a:endParaRPr dirty="0">
              <a:latin typeface="Ala Typoo Medium" panose="00000600000000000000" pitchFamily="2" charset="-78"/>
              <a:cs typeface="Ala Typoo Medium" panose="00000600000000000000" pitchFamily="2" charset="-78"/>
            </a:endParaRPr>
          </a:p>
        </p:txBody>
      </p:sp>
      <p:sp>
        <p:nvSpPr>
          <p:cNvPr id="6" name="Google Shape;697;p27">
            <a:extLst>
              <a:ext uri="{FF2B5EF4-FFF2-40B4-BE49-F238E27FC236}">
                <a16:creationId xmlns:a16="http://schemas.microsoft.com/office/drawing/2014/main" id="{6A712201-6A4E-EA3E-42D8-96B66F17DF2F}"/>
              </a:ext>
            </a:extLst>
          </p:cNvPr>
          <p:cNvSpPr/>
          <p:nvPr/>
        </p:nvSpPr>
        <p:spPr>
          <a:xfrm flipH="1">
            <a:off x="7531783" y="703059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94;p27">
            <a:extLst>
              <a:ext uri="{FF2B5EF4-FFF2-40B4-BE49-F238E27FC236}">
                <a16:creationId xmlns:a16="http://schemas.microsoft.com/office/drawing/2014/main" id="{5FB54A9A-086E-2133-BF2B-FEDD0F6FF92A}"/>
              </a:ext>
            </a:extLst>
          </p:cNvPr>
          <p:cNvSpPr txBox="1">
            <a:spLocks/>
          </p:cNvSpPr>
          <p:nvPr/>
        </p:nvSpPr>
        <p:spPr>
          <a:xfrm>
            <a:off x="5410195" y="703059"/>
            <a:ext cx="246697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متاهة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2FED73F-59F4-5AF4-D84C-0C7A60F1A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458" y="1830133"/>
            <a:ext cx="2506444" cy="416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656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7;p27">
            <a:extLst>
              <a:ext uri="{FF2B5EF4-FFF2-40B4-BE49-F238E27FC236}">
                <a16:creationId xmlns:a16="http://schemas.microsoft.com/office/drawing/2014/main" id="{6A712201-6A4E-EA3E-42D8-96B66F17DF2F}"/>
              </a:ext>
            </a:extLst>
          </p:cNvPr>
          <p:cNvSpPr/>
          <p:nvPr/>
        </p:nvSpPr>
        <p:spPr>
          <a:xfrm flipH="1">
            <a:off x="7531783" y="703059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94;p27">
            <a:extLst>
              <a:ext uri="{FF2B5EF4-FFF2-40B4-BE49-F238E27FC236}">
                <a16:creationId xmlns:a16="http://schemas.microsoft.com/office/drawing/2014/main" id="{5FB54A9A-086E-2133-BF2B-FEDD0F6FF92A}"/>
              </a:ext>
            </a:extLst>
          </p:cNvPr>
          <p:cNvSpPr txBox="1">
            <a:spLocks/>
          </p:cNvSpPr>
          <p:nvPr/>
        </p:nvSpPr>
        <p:spPr>
          <a:xfrm>
            <a:off x="2450970" y="794625"/>
            <a:ext cx="5080814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تقييم لعبة قطع الاحاجي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38F82CE-F51D-561D-4B35-257432ED8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29" t="25341" r="20361" b="8041"/>
          <a:stretch/>
        </p:blipFill>
        <p:spPr>
          <a:xfrm>
            <a:off x="1282045" y="1945168"/>
            <a:ext cx="8644380" cy="420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66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7;p27">
            <a:extLst>
              <a:ext uri="{FF2B5EF4-FFF2-40B4-BE49-F238E27FC236}">
                <a16:creationId xmlns:a16="http://schemas.microsoft.com/office/drawing/2014/main" id="{6A712201-6A4E-EA3E-42D8-96B66F17DF2F}"/>
              </a:ext>
            </a:extLst>
          </p:cNvPr>
          <p:cNvSpPr/>
          <p:nvPr/>
        </p:nvSpPr>
        <p:spPr>
          <a:xfrm flipH="1">
            <a:off x="7531783" y="703059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95;p27">
            <a:extLst>
              <a:ext uri="{FF2B5EF4-FFF2-40B4-BE49-F238E27FC236}">
                <a16:creationId xmlns:a16="http://schemas.microsoft.com/office/drawing/2014/main" id="{59275B43-8EF8-A9DE-7835-E836399E6B4D}"/>
              </a:ext>
            </a:extLst>
          </p:cNvPr>
          <p:cNvSpPr txBox="1">
            <a:spLocks/>
          </p:cNvSpPr>
          <p:nvPr/>
        </p:nvSpPr>
        <p:spPr>
          <a:xfrm>
            <a:off x="1802789" y="1921428"/>
            <a:ext cx="897204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sz="2800" dirty="0"/>
              <a:t>مع مجموعتك أو بشكل فردي  صممي متاهة </a:t>
            </a:r>
          </a:p>
          <a:p>
            <a:pPr algn="r" rtl="1"/>
            <a:r>
              <a:rPr lang="ar-SA" sz="2800" b="1" u="sng" dirty="0"/>
              <a:t>تذكري</a:t>
            </a:r>
            <a:r>
              <a:rPr lang="ar-SA" sz="2800" dirty="0"/>
              <a:t> كل ما كانت أكثر تعقيد كلما كانت أكثر تشويق وحماس  </a:t>
            </a:r>
          </a:p>
        </p:txBody>
      </p:sp>
      <p:pic>
        <p:nvPicPr>
          <p:cNvPr id="2" name="Picture 2" descr="مجموعة من أوراق عمل متاهات رسوم متاهات بصرية من نمط عمل بصري لصفائح ألعاب  نشاط الأطفال لألغاز الأطفال conundtrum long transfination - ناقلات الأسهم  1557966 | Crushpixel">
            <a:extLst>
              <a:ext uri="{FF2B5EF4-FFF2-40B4-BE49-F238E27FC236}">
                <a16:creationId xmlns:a16="http://schemas.microsoft.com/office/drawing/2014/main" id="{86E1FF92-6904-6A6E-4F08-49AEFEB4A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32" y="3151901"/>
            <a:ext cx="5728994" cy="272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694;p27">
            <a:extLst>
              <a:ext uri="{FF2B5EF4-FFF2-40B4-BE49-F238E27FC236}">
                <a16:creationId xmlns:a16="http://schemas.microsoft.com/office/drawing/2014/main" id="{27067E3C-2E8C-1B7C-7EF5-FC78457FAA7C}"/>
              </a:ext>
            </a:extLst>
          </p:cNvPr>
          <p:cNvSpPr txBox="1">
            <a:spLocks/>
          </p:cNvSpPr>
          <p:nvPr/>
        </p:nvSpPr>
        <p:spPr>
          <a:xfrm>
            <a:off x="3340494" y="794625"/>
            <a:ext cx="419128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المهمة المنزلية 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613596F-EA13-16AC-933C-68323527731A}"/>
              </a:ext>
            </a:extLst>
          </p:cNvPr>
          <p:cNvGrpSpPr/>
          <p:nvPr/>
        </p:nvGrpSpPr>
        <p:grpSpPr>
          <a:xfrm>
            <a:off x="1135357" y="1155988"/>
            <a:ext cx="898710" cy="663857"/>
            <a:chOff x="5457546" y="5282478"/>
            <a:chExt cx="898710" cy="663857"/>
          </a:xfrm>
        </p:grpSpPr>
        <p:sp>
          <p:nvSpPr>
            <p:cNvPr id="5" name="Google Shape;1112;p38">
              <a:extLst>
                <a:ext uri="{FF2B5EF4-FFF2-40B4-BE49-F238E27FC236}">
                  <a16:creationId xmlns:a16="http://schemas.microsoft.com/office/drawing/2014/main" id="{93A43F8A-7061-E792-5D10-916B73110A13}"/>
                </a:ext>
              </a:extLst>
            </p:cNvPr>
            <p:cNvSpPr/>
            <p:nvPr/>
          </p:nvSpPr>
          <p:spPr>
            <a:xfrm rot="-459229">
              <a:off x="5457546" y="5282478"/>
              <a:ext cx="882966" cy="5272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" name="Google Shape;1113;p38">
              <a:extLst>
                <a:ext uri="{FF2B5EF4-FFF2-40B4-BE49-F238E27FC236}">
                  <a16:creationId xmlns:a16="http://schemas.microsoft.com/office/drawing/2014/main" id="{160C8308-70DF-CD41-89CB-7439F9BF8966}"/>
                </a:ext>
              </a:extLst>
            </p:cNvPr>
            <p:cNvGrpSpPr/>
            <p:nvPr/>
          </p:nvGrpSpPr>
          <p:grpSpPr>
            <a:xfrm rot="-1479810">
              <a:off x="5620984" y="5295170"/>
              <a:ext cx="735272" cy="651165"/>
              <a:chOff x="3116097" y="-1477902"/>
              <a:chExt cx="735251" cy="651147"/>
            </a:xfrm>
          </p:grpSpPr>
          <p:sp>
            <p:nvSpPr>
              <p:cNvPr id="8" name="Google Shape;1114;p38">
                <a:extLst>
                  <a:ext uri="{FF2B5EF4-FFF2-40B4-BE49-F238E27FC236}">
                    <a16:creationId xmlns:a16="http://schemas.microsoft.com/office/drawing/2014/main" id="{02C4C508-7AB6-E7C2-E53C-08CB718FCAEA}"/>
                  </a:ext>
                </a:extLst>
              </p:cNvPr>
              <p:cNvSpPr/>
              <p:nvPr/>
            </p:nvSpPr>
            <p:spPr>
              <a:xfrm>
                <a:off x="3116097" y="-1477902"/>
                <a:ext cx="612260" cy="559814"/>
              </a:xfrm>
              <a:custGeom>
                <a:avLst/>
                <a:gdLst/>
                <a:ahLst/>
                <a:cxnLst/>
                <a:rect l="l" t="t" r="r" b="b"/>
                <a:pathLst>
                  <a:path w="612260" h="559814" extrusionOk="0">
                    <a:moveTo>
                      <a:pt x="583519" y="8073"/>
                    </a:moveTo>
                    <a:cubicBezTo>
                      <a:pt x="550562" y="-6786"/>
                      <a:pt x="511319" y="548"/>
                      <a:pt x="478839" y="16455"/>
                    </a:cubicBezTo>
                    <a:cubicBezTo>
                      <a:pt x="446359" y="32361"/>
                      <a:pt x="418450" y="56079"/>
                      <a:pt x="388161" y="75795"/>
                    </a:cubicBezTo>
                    <a:cubicBezTo>
                      <a:pt x="330344" y="113514"/>
                      <a:pt x="263193" y="136946"/>
                      <a:pt x="194518" y="143328"/>
                    </a:cubicBezTo>
                    <a:cubicBezTo>
                      <a:pt x="140797" y="148281"/>
                      <a:pt x="80789" y="145137"/>
                      <a:pt x="40403" y="180761"/>
                    </a:cubicBezTo>
                    <a:cubicBezTo>
                      <a:pt x="5065" y="212098"/>
                      <a:pt x="-3317" y="264390"/>
                      <a:pt x="1065" y="311349"/>
                    </a:cubicBezTo>
                    <a:cubicBezTo>
                      <a:pt x="3541" y="337066"/>
                      <a:pt x="9637" y="363736"/>
                      <a:pt x="26401" y="383453"/>
                    </a:cubicBezTo>
                    <a:cubicBezTo>
                      <a:pt x="53071" y="414790"/>
                      <a:pt x="99077" y="420791"/>
                      <a:pt x="140035" y="417457"/>
                    </a:cubicBezTo>
                    <a:cubicBezTo>
                      <a:pt x="180992" y="414123"/>
                      <a:pt x="222235" y="403836"/>
                      <a:pt x="262717" y="411075"/>
                    </a:cubicBezTo>
                    <a:cubicBezTo>
                      <a:pt x="324534" y="422124"/>
                      <a:pt x="371016" y="471083"/>
                      <a:pt x="420641" y="509564"/>
                    </a:cubicBezTo>
                    <a:cubicBezTo>
                      <a:pt x="470266" y="548045"/>
                      <a:pt x="539418" y="577953"/>
                      <a:pt x="593901" y="546902"/>
                    </a:cubicBezTo>
                    <a:cubicBezTo>
                      <a:pt x="599521" y="543663"/>
                      <a:pt x="604950" y="539758"/>
                      <a:pt x="608284" y="534138"/>
                    </a:cubicBezTo>
                    <a:cubicBezTo>
                      <a:pt x="614189" y="524232"/>
                      <a:pt x="612284" y="511850"/>
                      <a:pt x="610379" y="500515"/>
                    </a:cubicBezTo>
                    <a:cubicBezTo>
                      <a:pt x="587805" y="367832"/>
                      <a:pt x="584471" y="231910"/>
                      <a:pt x="600664" y="98274"/>
                    </a:cubicBezTo>
                    <a:cubicBezTo>
                      <a:pt x="603807" y="72271"/>
                      <a:pt x="606950" y="43315"/>
                      <a:pt x="583328" y="8168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1115;p38">
                <a:extLst>
                  <a:ext uri="{FF2B5EF4-FFF2-40B4-BE49-F238E27FC236}">
                    <a16:creationId xmlns:a16="http://schemas.microsoft.com/office/drawing/2014/main" id="{65C6642B-B188-F65E-11A3-D69075FAE976}"/>
                  </a:ext>
                </a:extLst>
              </p:cNvPr>
              <p:cNvSpPr/>
              <p:nvPr/>
            </p:nvSpPr>
            <p:spPr>
              <a:xfrm>
                <a:off x="3609033" y="-1465067"/>
                <a:ext cx="4571" cy="532066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532066" extrusionOk="0">
                    <a:moveTo>
                      <a:pt x="0" y="0"/>
                    </a:moveTo>
                    <a:lnTo>
                      <a:pt x="4572" y="532067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116;p38">
                <a:extLst>
                  <a:ext uri="{FF2B5EF4-FFF2-40B4-BE49-F238E27FC236}">
                    <a16:creationId xmlns:a16="http://schemas.microsoft.com/office/drawing/2014/main" id="{3A31F5AA-803E-BF73-CAF5-8A6CEC5911B0}"/>
                  </a:ext>
                </a:extLst>
              </p:cNvPr>
              <p:cNvSpPr/>
              <p:nvPr/>
            </p:nvSpPr>
            <p:spPr>
              <a:xfrm>
                <a:off x="3383481" y="-1344004"/>
                <a:ext cx="6393" cy="277177"/>
              </a:xfrm>
              <a:custGeom>
                <a:avLst/>
                <a:gdLst/>
                <a:ahLst/>
                <a:cxnLst/>
                <a:rect l="l" t="t" r="r" b="b"/>
                <a:pathLst>
                  <a:path w="6393" h="277177" extrusionOk="0">
                    <a:moveTo>
                      <a:pt x="6382" y="0"/>
                    </a:moveTo>
                    <a:cubicBezTo>
                      <a:pt x="6572" y="92393"/>
                      <a:pt x="4477" y="184880"/>
                      <a:pt x="0" y="277178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117;p38">
                <a:extLst>
                  <a:ext uri="{FF2B5EF4-FFF2-40B4-BE49-F238E27FC236}">
                    <a16:creationId xmlns:a16="http://schemas.microsoft.com/office/drawing/2014/main" id="{21358CCD-5C64-D105-57F4-3E4396FE6CA8}"/>
                  </a:ext>
                </a:extLst>
              </p:cNvPr>
              <p:cNvSpPr/>
              <p:nvPr/>
            </p:nvSpPr>
            <p:spPr>
              <a:xfrm>
                <a:off x="3292327" y="-1335051"/>
                <a:ext cx="7696" cy="26822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268223" extrusionOk="0">
                    <a:moveTo>
                      <a:pt x="0" y="0"/>
                    </a:moveTo>
                    <a:cubicBezTo>
                      <a:pt x="11335" y="91916"/>
                      <a:pt x="7048" y="175641"/>
                      <a:pt x="6191" y="268224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118;p38">
                <a:extLst>
                  <a:ext uri="{FF2B5EF4-FFF2-40B4-BE49-F238E27FC236}">
                    <a16:creationId xmlns:a16="http://schemas.microsoft.com/office/drawing/2014/main" id="{800D250C-1FBF-3B17-A20D-A9A7D1C1312B}"/>
                  </a:ext>
                </a:extLst>
              </p:cNvPr>
              <p:cNvSpPr/>
              <p:nvPr/>
            </p:nvSpPr>
            <p:spPr>
              <a:xfrm>
                <a:off x="3243165" y="-1069494"/>
                <a:ext cx="92471" cy="242739"/>
              </a:xfrm>
              <a:custGeom>
                <a:avLst/>
                <a:gdLst/>
                <a:ahLst/>
                <a:cxnLst/>
                <a:rect l="l" t="t" r="r" b="b"/>
                <a:pathLst>
                  <a:path w="92471" h="242739" extrusionOk="0">
                    <a:moveTo>
                      <a:pt x="299" y="11430"/>
                    </a:moveTo>
                    <a:cubicBezTo>
                      <a:pt x="-654" y="51149"/>
                      <a:pt x="680" y="90868"/>
                      <a:pt x="4204" y="130397"/>
                    </a:cubicBezTo>
                    <a:cubicBezTo>
                      <a:pt x="7252" y="163830"/>
                      <a:pt x="12205" y="198120"/>
                      <a:pt x="29064" y="227266"/>
                    </a:cubicBezTo>
                    <a:cubicBezTo>
                      <a:pt x="32493" y="233267"/>
                      <a:pt x="36875" y="239268"/>
                      <a:pt x="43352" y="241649"/>
                    </a:cubicBezTo>
                    <a:cubicBezTo>
                      <a:pt x="52496" y="245078"/>
                      <a:pt x="62783" y="239935"/>
                      <a:pt x="69545" y="232981"/>
                    </a:cubicBezTo>
                    <a:cubicBezTo>
                      <a:pt x="85928" y="216408"/>
                      <a:pt x="89167" y="191167"/>
                      <a:pt x="90596" y="167830"/>
                    </a:cubicBezTo>
                    <a:cubicBezTo>
                      <a:pt x="94120" y="111919"/>
                      <a:pt x="92691" y="55626"/>
                      <a:pt x="86214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119;p38">
                <a:extLst>
                  <a:ext uri="{FF2B5EF4-FFF2-40B4-BE49-F238E27FC236}">
                    <a16:creationId xmlns:a16="http://schemas.microsoft.com/office/drawing/2014/main" id="{1F2F0933-BAA8-F6C4-C3B3-4FC52E6FC050}"/>
                  </a:ext>
                </a:extLst>
              </p:cNvPr>
              <p:cNvSpPr/>
              <p:nvPr/>
            </p:nvSpPr>
            <p:spPr>
              <a:xfrm>
                <a:off x="3793437" y="-1351720"/>
                <a:ext cx="48387" cy="58578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58578" extrusionOk="0">
                    <a:moveTo>
                      <a:pt x="0" y="58579"/>
                    </a:moveTo>
                    <a:cubicBezTo>
                      <a:pt x="12002" y="36005"/>
                      <a:pt x="28575" y="16002"/>
                      <a:pt x="48387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120;p38">
                <a:extLst>
                  <a:ext uri="{FF2B5EF4-FFF2-40B4-BE49-F238E27FC236}">
                    <a16:creationId xmlns:a16="http://schemas.microsoft.com/office/drawing/2014/main" id="{0BD30F6C-BBF9-14F7-6D5C-CDDF9E9041FF}"/>
                  </a:ext>
                </a:extLst>
              </p:cNvPr>
              <p:cNvSpPr/>
              <p:nvPr/>
            </p:nvSpPr>
            <p:spPr>
              <a:xfrm>
                <a:off x="3802295" y="-1212655"/>
                <a:ext cx="49053" cy="10858"/>
              </a:xfrm>
              <a:custGeom>
                <a:avLst/>
                <a:gdLst/>
                <a:ahLst/>
                <a:cxnLst/>
                <a:rect l="l" t="t" r="r" b="b"/>
                <a:pathLst>
                  <a:path w="49053" h="10858" extrusionOk="0">
                    <a:moveTo>
                      <a:pt x="0" y="10858"/>
                    </a:moveTo>
                    <a:cubicBezTo>
                      <a:pt x="15716" y="5048"/>
                      <a:pt x="32290" y="1429"/>
                      <a:pt x="49054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121;p38">
                <a:extLst>
                  <a:ext uri="{FF2B5EF4-FFF2-40B4-BE49-F238E27FC236}">
                    <a16:creationId xmlns:a16="http://schemas.microsoft.com/office/drawing/2014/main" id="{AC7C12DF-20B7-3F56-C349-9DFC2E31DC2C}"/>
                  </a:ext>
                </a:extLst>
              </p:cNvPr>
              <p:cNvSpPr/>
              <p:nvPr/>
            </p:nvSpPr>
            <p:spPr>
              <a:xfrm>
                <a:off x="3794389" y="-1106546"/>
                <a:ext cx="48863" cy="41433"/>
              </a:xfrm>
              <a:custGeom>
                <a:avLst/>
                <a:gdLst/>
                <a:ahLst/>
                <a:cxnLst/>
                <a:rect l="l" t="t" r="r" b="b"/>
                <a:pathLst>
                  <a:path w="48863" h="41433" extrusionOk="0">
                    <a:moveTo>
                      <a:pt x="0" y="0"/>
                    </a:moveTo>
                    <a:cubicBezTo>
                      <a:pt x="17240" y="12573"/>
                      <a:pt x="33623" y="26384"/>
                      <a:pt x="48863" y="41434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876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nut 77">
            <a:extLst>
              <a:ext uri="{FF2B5EF4-FFF2-40B4-BE49-F238E27FC236}">
                <a16:creationId xmlns:a16="http://schemas.microsoft.com/office/drawing/2014/main" id="{5072CC74-C16C-44F6-A935-3CFA82A932BB}"/>
              </a:ext>
            </a:extLst>
          </p:cNvPr>
          <p:cNvSpPr/>
          <p:nvPr/>
        </p:nvSpPr>
        <p:spPr>
          <a:xfrm>
            <a:off x="4538898" y="2344764"/>
            <a:ext cx="3114206" cy="311420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014247-2F7E-4F81-AFC4-D91B3899E2B0}"/>
              </a:ext>
            </a:extLst>
          </p:cNvPr>
          <p:cNvSpPr/>
          <p:nvPr/>
        </p:nvSpPr>
        <p:spPr>
          <a:xfrm>
            <a:off x="5210434" y="3016300"/>
            <a:ext cx="1771134" cy="17711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id="{C1A8C9F8-88DF-4B01-B386-B2486DF492BE}"/>
              </a:ext>
            </a:extLst>
          </p:cNvPr>
          <p:cNvSpPr/>
          <p:nvPr/>
        </p:nvSpPr>
        <p:spPr>
          <a:xfrm>
            <a:off x="4187788" y="1993654"/>
            <a:ext cx="3816424" cy="3816424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8CC2237-2FA0-4770-9123-90512F7A19C3}"/>
              </a:ext>
            </a:extLst>
          </p:cNvPr>
          <p:cNvGrpSpPr/>
          <p:nvPr/>
        </p:nvGrpSpPr>
        <p:grpSpPr>
          <a:xfrm rot="1045883">
            <a:off x="5213607" y="1406513"/>
            <a:ext cx="979049" cy="1469591"/>
            <a:chOff x="4752573" y="1656131"/>
            <a:chExt cx="979049" cy="146959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14E731-9BA1-4152-8B28-6B1E74C45A0A}"/>
                </a:ext>
              </a:extLst>
            </p:cNvPr>
            <p:cNvGrpSpPr/>
            <p:nvPr/>
          </p:nvGrpSpPr>
          <p:grpSpPr>
            <a:xfrm rot="19800000">
              <a:off x="4752573" y="1656131"/>
              <a:ext cx="979049" cy="1469591"/>
              <a:chOff x="5093002" y="2426934"/>
              <a:chExt cx="2232248" cy="3350691"/>
            </a:xfrm>
            <a:solidFill>
              <a:schemeClr val="accent4"/>
            </a:solidFill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BCB0A9C-A36E-44F6-91BA-3EA65EA31DE3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16" name="Oval 1">
                  <a:extLst>
                    <a:ext uri="{FF2B5EF4-FFF2-40B4-BE49-F238E27FC236}">
                      <a16:creationId xmlns:a16="http://schemas.microsoft.com/office/drawing/2014/main" id="{807FD890-6C69-4BFD-B5A2-5BF3CA40F740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Oval 1">
                  <a:extLst>
                    <a:ext uri="{FF2B5EF4-FFF2-40B4-BE49-F238E27FC236}">
                      <a16:creationId xmlns:a16="http://schemas.microsoft.com/office/drawing/2014/main" id="{7CA081D7-D1F1-44CA-A26E-04B12E5EB63B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8" name="Oval 1">
                  <a:extLst>
                    <a:ext uri="{FF2B5EF4-FFF2-40B4-BE49-F238E27FC236}">
                      <a16:creationId xmlns:a16="http://schemas.microsoft.com/office/drawing/2014/main" id="{96ED67CC-FE21-43E5-B67A-C021B50EC04D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9" name="Oval 1">
                  <a:extLst>
                    <a:ext uri="{FF2B5EF4-FFF2-40B4-BE49-F238E27FC236}">
                      <a16:creationId xmlns:a16="http://schemas.microsoft.com/office/drawing/2014/main" id="{24EEB80F-B00A-4B2C-89BB-EAAC663AFC3A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5" name="Block Arc 14">
                <a:extLst>
                  <a:ext uri="{FF2B5EF4-FFF2-40B4-BE49-F238E27FC236}">
                    <a16:creationId xmlns:a16="http://schemas.microsoft.com/office/drawing/2014/main" id="{5070D60C-1D5F-424D-9EC9-3BD5CA2B1C06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E098005-C01B-452B-A315-7DB5891BE9FE}"/>
                </a:ext>
              </a:extLst>
            </p:cNvPr>
            <p:cNvSpPr/>
            <p:nvPr/>
          </p:nvSpPr>
          <p:spPr>
            <a:xfrm>
              <a:off x="4783317" y="1842370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BF4B0A0-52C7-4E7D-AC0A-327C818316C7}"/>
              </a:ext>
            </a:extLst>
          </p:cNvPr>
          <p:cNvGrpSpPr/>
          <p:nvPr/>
        </p:nvGrpSpPr>
        <p:grpSpPr>
          <a:xfrm>
            <a:off x="3548983" y="3563074"/>
            <a:ext cx="1469591" cy="979049"/>
            <a:chOff x="3671313" y="3412343"/>
            <a:chExt cx="1469591" cy="9790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0BE3773-ABE6-4A9E-B7D8-14492DDCD203}"/>
                </a:ext>
              </a:extLst>
            </p:cNvPr>
            <p:cNvGrpSpPr/>
            <p:nvPr/>
          </p:nvGrpSpPr>
          <p:grpSpPr>
            <a:xfrm rot="16200000">
              <a:off x="3916584" y="3167072"/>
              <a:ext cx="979049" cy="1469591"/>
              <a:chOff x="5093002" y="2426934"/>
              <a:chExt cx="2232248" cy="3350691"/>
            </a:xfrm>
            <a:solidFill>
              <a:schemeClr val="accent5"/>
            </a:solidFill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54F3AE3-637E-4E94-A3BF-272926AF563C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23" name="Oval 1">
                  <a:extLst>
                    <a:ext uri="{FF2B5EF4-FFF2-40B4-BE49-F238E27FC236}">
                      <a16:creationId xmlns:a16="http://schemas.microsoft.com/office/drawing/2014/main" id="{4DED4937-CA19-4053-B7C8-FC58ACE110FD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4" name="Oval 1">
                  <a:extLst>
                    <a:ext uri="{FF2B5EF4-FFF2-40B4-BE49-F238E27FC236}">
                      <a16:creationId xmlns:a16="http://schemas.microsoft.com/office/drawing/2014/main" id="{A526BB70-7BF9-4693-B209-F9635F438232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5" name="Oval 1">
                  <a:extLst>
                    <a:ext uri="{FF2B5EF4-FFF2-40B4-BE49-F238E27FC236}">
                      <a16:creationId xmlns:a16="http://schemas.microsoft.com/office/drawing/2014/main" id="{1B466E95-EDCB-4FCC-9626-A10AAE23445C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6" name="Oval 1">
                  <a:extLst>
                    <a:ext uri="{FF2B5EF4-FFF2-40B4-BE49-F238E27FC236}">
                      <a16:creationId xmlns:a16="http://schemas.microsoft.com/office/drawing/2014/main" id="{3D0F0EFC-F06B-4862-896A-0010A9D5A16B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id="{4F95EEA9-EE39-4833-A324-2C823E4498A6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F574DE2-63BE-4D85-9F3A-BE0265F500DC}"/>
                </a:ext>
              </a:extLst>
            </p:cNvPr>
            <p:cNvSpPr/>
            <p:nvPr/>
          </p:nvSpPr>
          <p:spPr>
            <a:xfrm>
              <a:off x="3807045" y="3565723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B8E89C-A236-4C8A-8CB1-E76F4049F931}"/>
              </a:ext>
            </a:extLst>
          </p:cNvPr>
          <p:cNvGrpSpPr/>
          <p:nvPr/>
        </p:nvGrpSpPr>
        <p:grpSpPr>
          <a:xfrm rot="17096151">
            <a:off x="7062324" y="4379326"/>
            <a:ext cx="979049" cy="1469591"/>
            <a:chOff x="4752573" y="4644247"/>
            <a:chExt cx="979049" cy="14695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4BFA2F-D7F3-4FFC-996A-998EBCE1C240}"/>
                </a:ext>
              </a:extLst>
            </p:cNvPr>
            <p:cNvGrpSpPr/>
            <p:nvPr/>
          </p:nvGrpSpPr>
          <p:grpSpPr>
            <a:xfrm rot="12600000">
              <a:off x="4752573" y="4644247"/>
              <a:ext cx="979049" cy="1469591"/>
              <a:chOff x="5093002" y="2426934"/>
              <a:chExt cx="2232248" cy="3350691"/>
            </a:xfrm>
            <a:solidFill>
              <a:schemeClr val="accent6"/>
            </a:solidFill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E92B638-F29E-4CFB-9DB7-5F62E101F03B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9" name="Oval 1">
                  <a:extLst>
                    <a:ext uri="{FF2B5EF4-FFF2-40B4-BE49-F238E27FC236}">
                      <a16:creationId xmlns:a16="http://schemas.microsoft.com/office/drawing/2014/main" id="{2769D390-C98B-4543-9222-CEC37A0419FB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" name="Oval 1">
                  <a:extLst>
                    <a:ext uri="{FF2B5EF4-FFF2-40B4-BE49-F238E27FC236}">
                      <a16:creationId xmlns:a16="http://schemas.microsoft.com/office/drawing/2014/main" id="{9ECA9BBC-475B-47E0-8EEE-87A1AC70CE86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Oval 1">
                  <a:extLst>
                    <a:ext uri="{FF2B5EF4-FFF2-40B4-BE49-F238E27FC236}">
                      <a16:creationId xmlns:a16="http://schemas.microsoft.com/office/drawing/2014/main" id="{F414987A-76A1-4CBD-AFE2-3D69308BB141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2" name="Oval 1">
                  <a:extLst>
                    <a:ext uri="{FF2B5EF4-FFF2-40B4-BE49-F238E27FC236}">
                      <a16:creationId xmlns:a16="http://schemas.microsoft.com/office/drawing/2014/main" id="{464ABF28-570E-49A4-8FB4-C4F77499E236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64871922-F53D-420D-BAAF-0960336CAC4F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E3D586E-B8B8-44C1-9346-819851E5097E}"/>
                </a:ext>
              </a:extLst>
            </p:cNvPr>
            <p:cNvSpPr/>
            <p:nvPr/>
          </p:nvSpPr>
          <p:spPr>
            <a:xfrm>
              <a:off x="4782464" y="5203112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25772BD-00EA-495B-B838-746403706536}"/>
              </a:ext>
            </a:extLst>
          </p:cNvPr>
          <p:cNvGrpSpPr/>
          <p:nvPr/>
        </p:nvGrpSpPr>
        <p:grpSpPr>
          <a:xfrm>
            <a:off x="7310434" y="3402114"/>
            <a:ext cx="1469591" cy="979049"/>
            <a:chOff x="7082764" y="3412343"/>
            <a:chExt cx="1469591" cy="979049"/>
          </a:xfrm>
          <a:solidFill>
            <a:srgbClr val="FFFF00"/>
          </a:solidFill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A77202B-30C0-4C0D-83CA-53835200ED7B}"/>
                </a:ext>
              </a:extLst>
            </p:cNvPr>
            <p:cNvGrpSpPr/>
            <p:nvPr/>
          </p:nvGrpSpPr>
          <p:grpSpPr>
            <a:xfrm rot="5400000" flipH="1">
              <a:off x="7328035" y="3167072"/>
              <a:ext cx="979049" cy="1469591"/>
              <a:chOff x="5093002" y="2426934"/>
              <a:chExt cx="2232248" cy="3350691"/>
            </a:xfrm>
            <a:grpFill/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2BD4E4A-0A51-4B0A-8F30-DABEE4B4053B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44" name="Oval 1">
                  <a:extLst>
                    <a:ext uri="{FF2B5EF4-FFF2-40B4-BE49-F238E27FC236}">
                      <a16:creationId xmlns:a16="http://schemas.microsoft.com/office/drawing/2014/main" id="{49CA30CB-9765-4E73-9E8F-A6BB873F0C8B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5" name="Oval 1">
                  <a:extLst>
                    <a:ext uri="{FF2B5EF4-FFF2-40B4-BE49-F238E27FC236}">
                      <a16:creationId xmlns:a16="http://schemas.microsoft.com/office/drawing/2014/main" id="{C0EB8EDF-2FC1-4461-B359-5AD873679AAF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6" name="Oval 1">
                  <a:extLst>
                    <a:ext uri="{FF2B5EF4-FFF2-40B4-BE49-F238E27FC236}">
                      <a16:creationId xmlns:a16="http://schemas.microsoft.com/office/drawing/2014/main" id="{A4ED505A-98A2-442E-A583-D2545CAC48C1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7" name="Oval 1">
                  <a:extLst>
                    <a:ext uri="{FF2B5EF4-FFF2-40B4-BE49-F238E27FC236}">
                      <a16:creationId xmlns:a16="http://schemas.microsoft.com/office/drawing/2014/main" id="{C6F6862F-DA41-403A-97C7-C6F2CFD1A581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805C344F-D5FF-4132-9F82-B67C8B60A67A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E8AA7BE-F87B-4365-B567-349E40E8A0CF}"/>
                </a:ext>
              </a:extLst>
            </p:cNvPr>
            <p:cNvSpPr/>
            <p:nvPr/>
          </p:nvSpPr>
          <p:spPr>
            <a:xfrm>
              <a:off x="7714086" y="3565723"/>
              <a:ext cx="672289" cy="672289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E85CA80-75EA-45CB-A9F6-2F9363EC405F}"/>
              </a:ext>
            </a:extLst>
          </p:cNvPr>
          <p:cNvSpPr txBox="1"/>
          <p:nvPr/>
        </p:nvSpPr>
        <p:spPr>
          <a:xfrm>
            <a:off x="7659909" y="1448670"/>
            <a:ext cx="2153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altLang="ko-KR" b="1" dirty="0">
                <a:solidFill>
                  <a:schemeClr val="tx1"/>
                </a:solidFill>
                <a:cs typeface="Arial" pitchFamily="34" charset="0"/>
              </a:rPr>
              <a:t>التصميم الهندسي </a:t>
            </a:r>
          </a:p>
          <a:p>
            <a:pPr algn="r"/>
            <a:r>
              <a:rPr lang="ar-SA" altLang="ko-KR" b="1" dirty="0">
                <a:solidFill>
                  <a:schemeClr val="tx1"/>
                </a:solidFill>
                <a:cs typeface="Arial" pitchFamily="34" charset="0"/>
              </a:rPr>
              <a:t>التصنيع نمن خلال أعادة التدوير </a:t>
            </a:r>
          </a:p>
          <a:p>
            <a:pPr algn="r"/>
            <a:r>
              <a:rPr lang="ar-SA" altLang="ko-KR" b="1" dirty="0">
                <a:solidFill>
                  <a:schemeClr val="tx1"/>
                </a:solidFill>
                <a:cs typeface="Arial" pitchFamily="34" charset="0"/>
              </a:rPr>
              <a:t>واستخدام الموارد المحلية </a:t>
            </a:r>
            <a:endParaRPr lang="ko-KR" alt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78" name="Group 110">
            <a:extLst>
              <a:ext uri="{FF2B5EF4-FFF2-40B4-BE49-F238E27FC236}">
                <a16:creationId xmlns:a16="http://schemas.microsoft.com/office/drawing/2014/main" id="{492F1171-B75E-4855-AD88-0BA2BEBECBF8}"/>
              </a:ext>
            </a:extLst>
          </p:cNvPr>
          <p:cNvGrpSpPr/>
          <p:nvPr/>
        </p:nvGrpSpPr>
        <p:grpSpPr>
          <a:xfrm>
            <a:off x="5497655" y="3209136"/>
            <a:ext cx="1175997" cy="1331320"/>
            <a:chOff x="4835382" y="73243"/>
            <a:chExt cx="2920830" cy="3227535"/>
          </a:xfrm>
          <a:solidFill>
            <a:schemeClr val="bg1">
              <a:lumMod val="50000"/>
            </a:schemeClr>
          </a:solidFill>
        </p:grpSpPr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EC372B0D-E19C-460F-B8EA-20FB06B7CDBE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" name="Oval 37">
              <a:extLst>
                <a:ext uri="{FF2B5EF4-FFF2-40B4-BE49-F238E27FC236}">
                  <a16:creationId xmlns:a16="http://schemas.microsoft.com/office/drawing/2014/main" id="{21265F18-7D8F-46D6-88A9-210BC99C0C7C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410E5F1-0431-45DB-B3C4-35302B4F8ADD}"/>
              </a:ext>
            </a:extLst>
          </p:cNvPr>
          <p:cNvGrpSpPr/>
          <p:nvPr/>
        </p:nvGrpSpPr>
        <p:grpSpPr>
          <a:xfrm rot="496743">
            <a:off x="6786601" y="1700118"/>
            <a:ext cx="979049" cy="1469591"/>
            <a:chOff x="6492044" y="1662120"/>
            <a:chExt cx="979049" cy="146959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9ED823B-AE6E-4056-BEFA-7AC39707083D}"/>
                </a:ext>
              </a:extLst>
            </p:cNvPr>
            <p:cNvGrpSpPr/>
            <p:nvPr/>
          </p:nvGrpSpPr>
          <p:grpSpPr>
            <a:xfrm rot="1800000" flipH="1">
              <a:off x="6492044" y="1662120"/>
              <a:ext cx="979049" cy="1469591"/>
              <a:chOff x="5093002" y="2426934"/>
              <a:chExt cx="2232248" cy="3350691"/>
            </a:xfrm>
            <a:solidFill>
              <a:schemeClr val="accent3"/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02B7D9A-5645-4788-8585-A9D8BEAA21F4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30" name="Oval 1">
                  <a:extLst>
                    <a:ext uri="{FF2B5EF4-FFF2-40B4-BE49-F238E27FC236}">
                      <a16:creationId xmlns:a16="http://schemas.microsoft.com/office/drawing/2014/main" id="{0EA41BBE-8E7A-4D81-B4BE-8787E5C32F78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Oval 1">
                  <a:extLst>
                    <a:ext uri="{FF2B5EF4-FFF2-40B4-BE49-F238E27FC236}">
                      <a16:creationId xmlns:a16="http://schemas.microsoft.com/office/drawing/2014/main" id="{C9CD56CA-4CFF-4450-A749-ED7B55C0C963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2" name="Oval 1">
                  <a:extLst>
                    <a:ext uri="{FF2B5EF4-FFF2-40B4-BE49-F238E27FC236}">
                      <a16:creationId xmlns:a16="http://schemas.microsoft.com/office/drawing/2014/main" id="{E626FDE5-DD8E-4E43-89AB-9EE78BF1FE1F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3" name="Oval 1">
                  <a:extLst>
                    <a:ext uri="{FF2B5EF4-FFF2-40B4-BE49-F238E27FC236}">
                      <a16:creationId xmlns:a16="http://schemas.microsoft.com/office/drawing/2014/main" id="{DB10601A-1A5D-4E6F-A6E6-443F1594C90C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FB89C576-3961-4F7D-9927-46566B178BFC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A095E52-F192-4C5A-AB9C-F31B0D3EC705}"/>
                </a:ext>
              </a:extLst>
            </p:cNvPr>
            <p:cNvSpPr/>
            <p:nvPr/>
          </p:nvSpPr>
          <p:spPr>
            <a:xfrm rot="14400000">
              <a:off x="6731526" y="1870429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41561CF-AB1A-497F-A840-2D531B61E587}"/>
              </a:ext>
            </a:extLst>
          </p:cNvPr>
          <p:cNvGrpSpPr/>
          <p:nvPr/>
        </p:nvGrpSpPr>
        <p:grpSpPr>
          <a:xfrm rot="4089421">
            <a:off x="4410146" y="4581202"/>
            <a:ext cx="979049" cy="1469591"/>
            <a:chOff x="6492043" y="4653625"/>
            <a:chExt cx="979049" cy="1469591"/>
          </a:xfrm>
          <a:solidFill>
            <a:schemeClr val="tx1">
              <a:lumMod val="95000"/>
              <a:lumOff val="5000"/>
            </a:schemeClr>
          </a:solidFill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78BB461-1189-46BE-80FD-ABADDEB769CB}"/>
                </a:ext>
              </a:extLst>
            </p:cNvPr>
            <p:cNvGrpSpPr/>
            <p:nvPr/>
          </p:nvGrpSpPr>
          <p:grpSpPr>
            <a:xfrm rot="9085437" flipH="1">
              <a:off x="6492043" y="4653625"/>
              <a:ext cx="979049" cy="1469591"/>
              <a:chOff x="5093002" y="2426934"/>
              <a:chExt cx="2232248" cy="3350691"/>
            </a:xfrm>
            <a:grpFill/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8DE4A9F-0FE1-43DE-B151-53CEF117E494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89" name="Oval 1">
                  <a:extLst>
                    <a:ext uri="{FF2B5EF4-FFF2-40B4-BE49-F238E27FC236}">
                      <a16:creationId xmlns:a16="http://schemas.microsoft.com/office/drawing/2014/main" id="{A4361DC5-5C39-4079-A0C6-BBB2ACB36538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Oval 1">
                  <a:extLst>
                    <a:ext uri="{FF2B5EF4-FFF2-40B4-BE49-F238E27FC236}">
                      <a16:creationId xmlns:a16="http://schemas.microsoft.com/office/drawing/2014/main" id="{21DDB133-62F1-406C-8C25-FBCC9591F017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Oval 1">
                  <a:extLst>
                    <a:ext uri="{FF2B5EF4-FFF2-40B4-BE49-F238E27FC236}">
                      <a16:creationId xmlns:a16="http://schemas.microsoft.com/office/drawing/2014/main" id="{4F283F41-24AA-4568-A54F-491DF437DBFA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Oval 1">
                  <a:extLst>
                    <a:ext uri="{FF2B5EF4-FFF2-40B4-BE49-F238E27FC236}">
                      <a16:creationId xmlns:a16="http://schemas.microsoft.com/office/drawing/2014/main" id="{11584B43-099D-41D3-AFCF-81694FACCF69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8" name="Block Arc 87">
                <a:extLst>
                  <a:ext uri="{FF2B5EF4-FFF2-40B4-BE49-F238E27FC236}">
                    <a16:creationId xmlns:a16="http://schemas.microsoft.com/office/drawing/2014/main" id="{4FD9841F-C33F-41B0-B76F-71D3F469448B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1C331B0-C911-48D5-A6F0-5A8BC71C08C1}"/>
                </a:ext>
              </a:extLst>
            </p:cNvPr>
            <p:cNvSpPr/>
            <p:nvPr/>
          </p:nvSpPr>
          <p:spPr>
            <a:xfrm rot="14400000">
              <a:off x="6744274" y="5239792"/>
              <a:ext cx="672289" cy="672289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99">
            <a:extLst>
              <a:ext uri="{FF2B5EF4-FFF2-40B4-BE49-F238E27FC236}">
                <a16:creationId xmlns:a16="http://schemas.microsoft.com/office/drawing/2014/main" id="{5C219028-CDAD-53E4-1A24-F57A550A9CBB}"/>
              </a:ext>
            </a:extLst>
          </p:cNvPr>
          <p:cNvGrpSpPr/>
          <p:nvPr/>
        </p:nvGrpSpPr>
        <p:grpSpPr>
          <a:xfrm rot="5400000">
            <a:off x="3991647" y="2136459"/>
            <a:ext cx="979049" cy="1469591"/>
            <a:chOff x="4752573" y="4644247"/>
            <a:chExt cx="979049" cy="1469591"/>
          </a:xfrm>
        </p:grpSpPr>
        <p:grpSp>
          <p:nvGrpSpPr>
            <p:cNvPr id="82" name="Group 5">
              <a:extLst>
                <a:ext uri="{FF2B5EF4-FFF2-40B4-BE49-F238E27FC236}">
                  <a16:creationId xmlns:a16="http://schemas.microsoft.com/office/drawing/2014/main" id="{6FC2B339-D121-F2B5-55CD-CA5547B4D4F9}"/>
                </a:ext>
              </a:extLst>
            </p:cNvPr>
            <p:cNvGrpSpPr/>
            <p:nvPr/>
          </p:nvGrpSpPr>
          <p:grpSpPr>
            <a:xfrm rot="12600000">
              <a:off x="4752573" y="4644247"/>
              <a:ext cx="979049" cy="1469591"/>
              <a:chOff x="5093002" y="2426934"/>
              <a:chExt cx="2232248" cy="3350691"/>
            </a:xfrm>
            <a:solidFill>
              <a:schemeClr val="accent6"/>
            </a:solidFill>
          </p:grpSpPr>
          <p:grpSp>
            <p:nvGrpSpPr>
              <p:cNvPr id="84" name="Group 6">
                <a:extLst>
                  <a:ext uri="{FF2B5EF4-FFF2-40B4-BE49-F238E27FC236}">
                    <a16:creationId xmlns:a16="http://schemas.microsoft.com/office/drawing/2014/main" id="{16662862-0BC6-8619-595D-974D7D20A994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101" name="Oval 1">
                  <a:extLst>
                    <a:ext uri="{FF2B5EF4-FFF2-40B4-BE49-F238E27FC236}">
                      <a16:creationId xmlns:a16="http://schemas.microsoft.com/office/drawing/2014/main" id="{73AB2C37-35E0-49D2-5C69-1E0906949F61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2" name="Oval 1">
                  <a:extLst>
                    <a:ext uri="{FF2B5EF4-FFF2-40B4-BE49-F238E27FC236}">
                      <a16:creationId xmlns:a16="http://schemas.microsoft.com/office/drawing/2014/main" id="{ADEF9071-2A49-6A43-AE2B-2ECEB5CEFF6E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3" name="Oval 1">
                  <a:extLst>
                    <a:ext uri="{FF2B5EF4-FFF2-40B4-BE49-F238E27FC236}">
                      <a16:creationId xmlns:a16="http://schemas.microsoft.com/office/drawing/2014/main" id="{FCBB1433-6545-2C3A-085A-ED67F4F47D80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4" name="Oval 1">
                  <a:extLst>
                    <a:ext uri="{FF2B5EF4-FFF2-40B4-BE49-F238E27FC236}">
                      <a16:creationId xmlns:a16="http://schemas.microsoft.com/office/drawing/2014/main" id="{533ABA24-2BEC-5939-BFA7-F25B14736AFC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94" name="Block Arc 7">
                <a:extLst>
                  <a:ext uri="{FF2B5EF4-FFF2-40B4-BE49-F238E27FC236}">
                    <a16:creationId xmlns:a16="http://schemas.microsoft.com/office/drawing/2014/main" id="{AEBF3F34-47E3-70CD-6FCE-8E2000444982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3" name="Oval 50">
              <a:extLst>
                <a:ext uri="{FF2B5EF4-FFF2-40B4-BE49-F238E27FC236}">
                  <a16:creationId xmlns:a16="http://schemas.microsoft.com/office/drawing/2014/main" id="{399C1C9C-D3D2-CE07-5F71-BAAA67F8E5B6}"/>
                </a:ext>
              </a:extLst>
            </p:cNvPr>
            <p:cNvSpPr/>
            <p:nvPr/>
          </p:nvSpPr>
          <p:spPr>
            <a:xfrm>
              <a:off x="4782464" y="5203112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5" name="Group 95">
            <a:extLst>
              <a:ext uri="{FF2B5EF4-FFF2-40B4-BE49-F238E27FC236}">
                <a16:creationId xmlns:a16="http://schemas.microsoft.com/office/drawing/2014/main" id="{C99DC1DC-A45D-BE92-A331-BFE9DFD7563F}"/>
              </a:ext>
            </a:extLst>
          </p:cNvPr>
          <p:cNvGrpSpPr/>
          <p:nvPr/>
        </p:nvGrpSpPr>
        <p:grpSpPr>
          <a:xfrm rot="12051984">
            <a:off x="5770705" y="4945147"/>
            <a:ext cx="979049" cy="1469591"/>
            <a:chOff x="4752573" y="1656131"/>
            <a:chExt cx="979049" cy="1469591"/>
          </a:xfrm>
        </p:grpSpPr>
        <p:grpSp>
          <p:nvGrpSpPr>
            <p:cNvPr id="106" name="Group 12">
              <a:extLst>
                <a:ext uri="{FF2B5EF4-FFF2-40B4-BE49-F238E27FC236}">
                  <a16:creationId xmlns:a16="http://schemas.microsoft.com/office/drawing/2014/main" id="{6C5A1786-780A-CB8D-94F4-987936126650}"/>
                </a:ext>
              </a:extLst>
            </p:cNvPr>
            <p:cNvGrpSpPr/>
            <p:nvPr/>
          </p:nvGrpSpPr>
          <p:grpSpPr>
            <a:xfrm rot="19800000">
              <a:off x="4752573" y="1656131"/>
              <a:ext cx="979049" cy="1469591"/>
              <a:chOff x="5093002" y="2426934"/>
              <a:chExt cx="2232248" cy="3350691"/>
            </a:xfrm>
            <a:solidFill>
              <a:schemeClr val="accent4"/>
            </a:solidFill>
          </p:grpSpPr>
          <p:grpSp>
            <p:nvGrpSpPr>
              <p:cNvPr id="108" name="Group 13">
                <a:extLst>
                  <a:ext uri="{FF2B5EF4-FFF2-40B4-BE49-F238E27FC236}">
                    <a16:creationId xmlns:a16="http://schemas.microsoft.com/office/drawing/2014/main" id="{B70C59EC-8303-D0E5-40CA-1878A64CFE67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110" name="Oval 1">
                  <a:extLst>
                    <a:ext uri="{FF2B5EF4-FFF2-40B4-BE49-F238E27FC236}">
                      <a16:creationId xmlns:a16="http://schemas.microsoft.com/office/drawing/2014/main" id="{40530B7E-3653-BDF7-81FE-1F06C483E343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1" name="Oval 1">
                  <a:extLst>
                    <a:ext uri="{FF2B5EF4-FFF2-40B4-BE49-F238E27FC236}">
                      <a16:creationId xmlns:a16="http://schemas.microsoft.com/office/drawing/2014/main" id="{2BDEB0FB-FAB3-A5CD-5660-08D34E41FD33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2" name="Oval 1">
                  <a:extLst>
                    <a:ext uri="{FF2B5EF4-FFF2-40B4-BE49-F238E27FC236}">
                      <a16:creationId xmlns:a16="http://schemas.microsoft.com/office/drawing/2014/main" id="{76DC9AB5-8B8F-13DA-B04B-A9F6B4FFC6C1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3" name="Oval 1">
                  <a:extLst>
                    <a:ext uri="{FF2B5EF4-FFF2-40B4-BE49-F238E27FC236}">
                      <a16:creationId xmlns:a16="http://schemas.microsoft.com/office/drawing/2014/main" id="{7E753F34-B0EE-670A-F19F-7449D6C3EF94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09" name="Block Arc 14">
                <a:extLst>
                  <a:ext uri="{FF2B5EF4-FFF2-40B4-BE49-F238E27FC236}">
                    <a16:creationId xmlns:a16="http://schemas.microsoft.com/office/drawing/2014/main" id="{0AD0347E-568E-E02D-577E-BB17E8085DD8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7" name="Oval 48">
              <a:extLst>
                <a:ext uri="{FF2B5EF4-FFF2-40B4-BE49-F238E27FC236}">
                  <a16:creationId xmlns:a16="http://schemas.microsoft.com/office/drawing/2014/main" id="{A4E709B4-8D3D-BDEE-0AE6-08BD1C8A8430}"/>
                </a:ext>
              </a:extLst>
            </p:cNvPr>
            <p:cNvSpPr/>
            <p:nvPr/>
          </p:nvSpPr>
          <p:spPr>
            <a:xfrm>
              <a:off x="4783317" y="1842370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4" name="TextBox 55">
            <a:extLst>
              <a:ext uri="{FF2B5EF4-FFF2-40B4-BE49-F238E27FC236}">
                <a16:creationId xmlns:a16="http://schemas.microsoft.com/office/drawing/2014/main" id="{7C7E1B0F-8E8A-943E-F58D-2E25B983EC8D}"/>
              </a:ext>
            </a:extLst>
          </p:cNvPr>
          <p:cNvSpPr txBox="1"/>
          <p:nvPr/>
        </p:nvSpPr>
        <p:spPr>
          <a:xfrm>
            <a:off x="8601327" y="3408808"/>
            <a:ext cx="2813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altLang="ko-KR" b="1" dirty="0">
                <a:solidFill>
                  <a:schemeClr val="tx1"/>
                </a:solidFill>
                <a:cs typeface="Arial" pitchFamily="34" charset="0"/>
              </a:rPr>
              <a:t>مهارات شخصية </a:t>
            </a:r>
          </a:p>
          <a:p>
            <a:pPr algn="r"/>
            <a:r>
              <a:rPr lang="ar-SA" altLang="ko-KR" b="1" dirty="0">
                <a:solidFill>
                  <a:schemeClr val="tx1"/>
                </a:solidFill>
                <a:cs typeface="Arial" pitchFamily="34" charset="0"/>
              </a:rPr>
              <a:t>تعلم موجه ذاتياً / الانضباط والاتقان /</a:t>
            </a:r>
          </a:p>
          <a:p>
            <a:pPr algn="r"/>
            <a:r>
              <a:rPr lang="ar-SA" altLang="ko-KR" b="1" dirty="0">
                <a:solidFill>
                  <a:schemeClr val="tx1"/>
                </a:solidFill>
                <a:cs typeface="Arial" pitchFamily="34" charset="0"/>
              </a:rPr>
              <a:t> التأمل والتقييم الذاتي / قبول النقد والفشل </a:t>
            </a:r>
          </a:p>
        </p:txBody>
      </p:sp>
      <p:sp>
        <p:nvSpPr>
          <p:cNvPr id="115" name="TextBox 55">
            <a:extLst>
              <a:ext uri="{FF2B5EF4-FFF2-40B4-BE49-F238E27FC236}">
                <a16:creationId xmlns:a16="http://schemas.microsoft.com/office/drawing/2014/main" id="{F2E186A8-B0E2-7F16-7823-ABA09EC4F6B3}"/>
              </a:ext>
            </a:extLst>
          </p:cNvPr>
          <p:cNvSpPr txBox="1"/>
          <p:nvPr/>
        </p:nvSpPr>
        <p:spPr>
          <a:xfrm>
            <a:off x="1340576" y="2344636"/>
            <a:ext cx="2813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b="1" dirty="0">
                <a:solidFill>
                  <a:schemeClr val="tx1"/>
                </a:solidFill>
                <a:cs typeface="Arial" pitchFamily="34" charset="0"/>
              </a:rPr>
              <a:t>التفكير متعدد التخصصات </a:t>
            </a:r>
            <a:endParaRPr lang="ko-KR" alt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8" name="TextBox 55">
            <a:extLst>
              <a:ext uri="{FF2B5EF4-FFF2-40B4-BE49-F238E27FC236}">
                <a16:creationId xmlns:a16="http://schemas.microsoft.com/office/drawing/2014/main" id="{86D2C18B-A0AD-C929-4869-61E025FA09BE}"/>
              </a:ext>
            </a:extLst>
          </p:cNvPr>
          <p:cNvSpPr txBox="1"/>
          <p:nvPr/>
        </p:nvSpPr>
        <p:spPr>
          <a:xfrm>
            <a:off x="1714260" y="5677319"/>
            <a:ext cx="2813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b="1" dirty="0">
                <a:solidFill>
                  <a:schemeClr val="tx1"/>
                </a:solidFill>
                <a:cs typeface="Arial" pitchFamily="34" charset="0"/>
              </a:rPr>
              <a:t>مهارات اجتماعية ( العمل الجماعي / تفهم حاجات الاخرين / تقدير وجهات نظر الاخرين / التواصل الفعال</a:t>
            </a:r>
            <a:endParaRPr lang="ko-KR" alt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9" name="TextBox 55">
            <a:extLst>
              <a:ext uri="{FF2B5EF4-FFF2-40B4-BE49-F238E27FC236}">
                <a16:creationId xmlns:a16="http://schemas.microsoft.com/office/drawing/2014/main" id="{F2C74539-2BE3-CB3D-7938-3A56545905CA}"/>
              </a:ext>
            </a:extLst>
          </p:cNvPr>
          <p:cNvSpPr txBox="1"/>
          <p:nvPr/>
        </p:nvSpPr>
        <p:spPr>
          <a:xfrm>
            <a:off x="6351447" y="6430307"/>
            <a:ext cx="2813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ko-KR" b="1" dirty="0">
                <a:solidFill>
                  <a:schemeClr val="tx1"/>
                </a:solidFill>
                <a:cs typeface="Arial" pitchFamily="34" charset="0"/>
              </a:rPr>
              <a:t>مهارات تقنية ( برمجة الشرائح الالكترونية )</a:t>
            </a:r>
            <a:endParaRPr lang="ko-KR" alt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0" name="TextBox 55">
            <a:extLst>
              <a:ext uri="{FF2B5EF4-FFF2-40B4-BE49-F238E27FC236}">
                <a16:creationId xmlns:a16="http://schemas.microsoft.com/office/drawing/2014/main" id="{641EEBC8-C86A-6BFE-9178-7226DA595F57}"/>
              </a:ext>
            </a:extLst>
          </p:cNvPr>
          <p:cNvSpPr txBox="1"/>
          <p:nvPr/>
        </p:nvSpPr>
        <p:spPr>
          <a:xfrm>
            <a:off x="8207187" y="5069968"/>
            <a:ext cx="281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b="1" dirty="0">
                <a:solidFill>
                  <a:schemeClr val="tx1"/>
                </a:solidFill>
                <a:cs typeface="Arial" pitchFamily="34" charset="0"/>
              </a:rPr>
              <a:t>مهارات تفكير</a:t>
            </a:r>
          </a:p>
          <a:p>
            <a:pPr algn="ctr"/>
            <a:r>
              <a:rPr lang="ar-SA" altLang="ko-KR" b="1" dirty="0">
                <a:solidFill>
                  <a:schemeClr val="tx1"/>
                </a:solidFill>
                <a:cs typeface="Arial" pitchFamily="34" charset="0"/>
              </a:rPr>
              <a:t>( تفكير ابداعي / تفكير ناقد / حل المشكلات)</a:t>
            </a:r>
            <a:endParaRPr lang="ko-KR" alt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1" name="TextBox 55">
            <a:extLst>
              <a:ext uri="{FF2B5EF4-FFF2-40B4-BE49-F238E27FC236}">
                <a16:creationId xmlns:a16="http://schemas.microsoft.com/office/drawing/2014/main" id="{0D4BC352-76BA-2FB8-64EF-7AC98E732743}"/>
              </a:ext>
            </a:extLst>
          </p:cNvPr>
          <p:cNvSpPr txBox="1"/>
          <p:nvPr/>
        </p:nvSpPr>
        <p:spPr>
          <a:xfrm>
            <a:off x="4491253" y="971579"/>
            <a:ext cx="2813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b="1" dirty="0">
                <a:solidFill>
                  <a:schemeClr val="tx1"/>
                </a:solidFill>
                <a:cs typeface="Arial" pitchFamily="34" charset="0"/>
              </a:rPr>
              <a:t>التفكير النظمي </a:t>
            </a:r>
            <a:endParaRPr lang="ko-KR" alt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" name="TextBox 55">
            <a:extLst>
              <a:ext uri="{FF2B5EF4-FFF2-40B4-BE49-F238E27FC236}">
                <a16:creationId xmlns:a16="http://schemas.microsoft.com/office/drawing/2014/main" id="{7DDC248C-E6C1-9227-7250-83A8EF32B443}"/>
              </a:ext>
            </a:extLst>
          </p:cNvPr>
          <p:cNvSpPr txBox="1"/>
          <p:nvPr/>
        </p:nvSpPr>
        <p:spPr>
          <a:xfrm>
            <a:off x="1970679" y="3885862"/>
            <a:ext cx="139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b="1" dirty="0">
                <a:solidFill>
                  <a:schemeClr val="tx1"/>
                </a:solidFill>
                <a:cs typeface="Arial" pitchFamily="34" charset="0"/>
              </a:rPr>
              <a:t>التصميم المرتكز على المستخدم </a:t>
            </a:r>
            <a:endParaRPr lang="ko-KR" alt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19668" y="3475137"/>
            <a:ext cx="4752009" cy="724247"/>
          </a:xfrm>
        </p:spPr>
        <p:txBody>
          <a:bodyPr>
            <a:noAutofit/>
          </a:bodyPr>
          <a:lstStyle/>
          <a:p>
            <a:r>
              <a:rPr lang="ar-SA" sz="4800" b="1" dirty="0">
                <a:solidFill>
                  <a:srgbClr val="C00000"/>
                </a:solidFill>
              </a:rPr>
              <a:t>المهارات 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94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/>
          <p:nvPr/>
        </p:nvSpPr>
        <p:spPr>
          <a:xfrm>
            <a:off x="4085600" y="3057300"/>
            <a:ext cx="3519000" cy="163476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0"/>
          <p:cNvSpPr/>
          <p:nvPr/>
        </p:nvSpPr>
        <p:spPr>
          <a:xfrm>
            <a:off x="3935542" y="2970613"/>
            <a:ext cx="3786058" cy="1564449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0"/>
          <p:cNvSpPr txBox="1">
            <a:spLocks noGrp="1"/>
          </p:cNvSpPr>
          <p:nvPr>
            <p:ph type="title"/>
          </p:nvPr>
        </p:nvSpPr>
        <p:spPr>
          <a:xfrm>
            <a:off x="4147489" y="2813613"/>
            <a:ext cx="3462968" cy="18865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موضوعاتنا </a:t>
            </a:r>
            <a:endParaRPr sz="4000" dirty="0"/>
          </a:p>
        </p:txBody>
      </p:sp>
      <p:sp>
        <p:nvSpPr>
          <p:cNvPr id="497" name="Google Shape;497;p20"/>
          <p:cNvSpPr txBox="1"/>
          <p:nvPr/>
        </p:nvSpPr>
        <p:spPr>
          <a:xfrm>
            <a:off x="1491575" y="1312007"/>
            <a:ext cx="3422782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D14116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المهارات في قطع الاحاجي </a:t>
            </a:r>
            <a:endParaRPr sz="5000" dirty="0">
              <a:solidFill>
                <a:srgbClr val="D14116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99" name="Google Shape;499;p20"/>
          <p:cNvSpPr txBox="1"/>
          <p:nvPr/>
        </p:nvSpPr>
        <p:spPr>
          <a:xfrm>
            <a:off x="6343494" y="1203274"/>
            <a:ext cx="3518999" cy="92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أنواع قطع الاحاجي </a:t>
            </a:r>
            <a:endParaRPr sz="5000" dirty="0">
              <a:solidFill>
                <a:srgbClr val="ED7D3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0" name="Google Shape;500;p20"/>
          <p:cNvSpPr txBox="1"/>
          <p:nvPr/>
        </p:nvSpPr>
        <p:spPr>
          <a:xfrm>
            <a:off x="1971995" y="5350013"/>
            <a:ext cx="7588577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9BAC22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تصميم احجية بخامات البيئة </a:t>
            </a:r>
            <a:endParaRPr sz="5000" dirty="0">
              <a:solidFill>
                <a:srgbClr val="9BAC22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1" name="Google Shape;501;p20"/>
          <p:cNvSpPr/>
          <p:nvPr/>
        </p:nvSpPr>
        <p:spPr>
          <a:xfrm rot="277466">
            <a:off x="1274029" y="3950426"/>
            <a:ext cx="2648902" cy="419774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2" name="Google Shape;502;p20"/>
          <p:cNvSpPr/>
          <p:nvPr/>
        </p:nvSpPr>
        <p:spPr>
          <a:xfrm rot="277520">
            <a:off x="7862131" y="3521967"/>
            <a:ext cx="2348054" cy="326852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3" name="Google Shape;503;p20"/>
          <p:cNvSpPr/>
          <p:nvPr/>
        </p:nvSpPr>
        <p:spPr>
          <a:xfrm rot="-3700795">
            <a:off x="4970576" y="1475513"/>
            <a:ext cx="1591417" cy="1077903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77195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5"/>
          <p:cNvSpPr txBox="1">
            <a:spLocks noGrp="1"/>
          </p:cNvSpPr>
          <p:nvPr>
            <p:ph type="title"/>
          </p:nvPr>
        </p:nvSpPr>
        <p:spPr>
          <a:xfrm>
            <a:off x="720907" y="897122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تأملاتك حول لقاء قطع الاحاجي  </a:t>
            </a:r>
            <a:endParaRPr dirty="0"/>
          </a:p>
        </p:txBody>
      </p:sp>
      <p:sp>
        <p:nvSpPr>
          <p:cNvPr id="805" name="Google Shape;805;p35"/>
          <p:cNvSpPr txBox="1">
            <a:spLocks noGrp="1"/>
          </p:cNvSpPr>
          <p:nvPr>
            <p:ph type="subTitle" idx="3"/>
          </p:nvPr>
        </p:nvSpPr>
        <p:spPr>
          <a:xfrm>
            <a:off x="8550110" y="3639674"/>
            <a:ext cx="2346039" cy="161105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المواضيع التي تعلمتها خلال اللقاء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09" name="Google Shape;809;p35"/>
          <p:cNvSpPr/>
          <p:nvPr/>
        </p:nvSpPr>
        <p:spPr>
          <a:xfrm>
            <a:off x="1798642" y="2033438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5"/>
          <p:cNvSpPr/>
          <p:nvPr/>
        </p:nvSpPr>
        <p:spPr>
          <a:xfrm>
            <a:off x="5323717" y="2062167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1" name="Google Shape;811;p35"/>
          <p:cNvSpPr/>
          <p:nvPr/>
        </p:nvSpPr>
        <p:spPr>
          <a:xfrm>
            <a:off x="8847142" y="2062184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5"/>
          <p:cNvSpPr/>
          <p:nvPr/>
        </p:nvSpPr>
        <p:spPr>
          <a:xfrm rot="7488241">
            <a:off x="5221045" y="2005768"/>
            <a:ext cx="384897" cy="507380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5"/>
          <p:cNvSpPr/>
          <p:nvPr/>
        </p:nvSpPr>
        <p:spPr>
          <a:xfrm rot="-9522060" flipH="1">
            <a:off x="1256326" y="1895219"/>
            <a:ext cx="851365" cy="530556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5"/>
          <p:cNvSpPr/>
          <p:nvPr/>
        </p:nvSpPr>
        <p:spPr>
          <a:xfrm flipH="1">
            <a:off x="10074880" y="1838424"/>
            <a:ext cx="636955" cy="921411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5"/>
          <p:cNvSpPr/>
          <p:nvPr/>
        </p:nvSpPr>
        <p:spPr>
          <a:xfrm rot="10800000" flipH="1">
            <a:off x="4191631" y="6031073"/>
            <a:ext cx="3702232" cy="98336"/>
          </a:xfrm>
          <a:custGeom>
            <a:avLst/>
            <a:gdLst/>
            <a:ahLst/>
            <a:cxnLst/>
            <a:rect l="l" t="t" r="r" b="b"/>
            <a:pathLst>
              <a:path w="487617" h="28462" extrusionOk="0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9" name="Google Shape;819;p35"/>
          <p:cNvGrpSpPr/>
          <p:nvPr/>
        </p:nvGrpSpPr>
        <p:grpSpPr>
          <a:xfrm rot="-742108" flipH="1">
            <a:off x="8775060" y="847875"/>
            <a:ext cx="741052" cy="743051"/>
            <a:chOff x="7970244" y="-543333"/>
            <a:chExt cx="741045" cy="743044"/>
          </a:xfrm>
        </p:grpSpPr>
        <p:sp>
          <p:nvSpPr>
            <p:cNvPr id="820" name="Google Shape;820;p35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1370;p42">
            <a:extLst>
              <a:ext uri="{FF2B5EF4-FFF2-40B4-BE49-F238E27FC236}">
                <a16:creationId xmlns:a16="http://schemas.microsoft.com/office/drawing/2014/main" id="{35577D76-B7C9-528B-10C7-747FE3CFB03C}"/>
              </a:ext>
            </a:extLst>
          </p:cNvPr>
          <p:cNvGrpSpPr/>
          <p:nvPr/>
        </p:nvGrpSpPr>
        <p:grpSpPr>
          <a:xfrm>
            <a:off x="5574607" y="2343097"/>
            <a:ext cx="936278" cy="831340"/>
            <a:chOff x="674800" y="2146225"/>
            <a:chExt cx="252500" cy="252500"/>
          </a:xfrm>
        </p:grpSpPr>
        <p:sp>
          <p:nvSpPr>
            <p:cNvPr id="12" name="Google Shape;1371;p42">
              <a:extLst>
                <a:ext uri="{FF2B5EF4-FFF2-40B4-BE49-F238E27FC236}">
                  <a16:creationId xmlns:a16="http://schemas.microsoft.com/office/drawing/2014/main" id="{6045D406-3C0B-3C48-366C-B96BE451B144}"/>
                </a:ext>
              </a:extLst>
            </p:cNvPr>
            <p:cNvSpPr/>
            <p:nvPr/>
          </p:nvSpPr>
          <p:spPr>
            <a:xfrm>
              <a:off x="727900" y="2232775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72;p42">
              <a:extLst>
                <a:ext uri="{FF2B5EF4-FFF2-40B4-BE49-F238E27FC236}">
                  <a16:creationId xmlns:a16="http://schemas.microsoft.com/office/drawing/2014/main" id="{1D3FA2A6-69E3-4316-4702-B895C665A215}"/>
                </a:ext>
              </a:extLst>
            </p:cNvPr>
            <p:cNvSpPr/>
            <p:nvPr/>
          </p:nvSpPr>
          <p:spPr>
            <a:xfrm>
              <a:off x="834500" y="2232775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73;p42">
              <a:extLst>
                <a:ext uri="{FF2B5EF4-FFF2-40B4-BE49-F238E27FC236}">
                  <a16:creationId xmlns:a16="http://schemas.microsoft.com/office/drawing/2014/main" id="{A3EBB381-9966-ED52-25B9-F565A2EB840B}"/>
                </a:ext>
              </a:extLst>
            </p:cNvPr>
            <p:cNvSpPr/>
            <p:nvPr/>
          </p:nvSpPr>
          <p:spPr>
            <a:xfrm>
              <a:off x="734150" y="2315750"/>
              <a:ext cx="134275" cy="43275"/>
            </a:xfrm>
            <a:custGeom>
              <a:avLst/>
              <a:gdLst/>
              <a:ahLst/>
              <a:cxnLst/>
              <a:rect l="l" t="t" r="r" b="b"/>
              <a:pathLst>
                <a:path w="5371" h="1731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74;p42">
              <a:extLst>
                <a:ext uri="{FF2B5EF4-FFF2-40B4-BE49-F238E27FC236}">
                  <a16:creationId xmlns:a16="http://schemas.microsoft.com/office/drawing/2014/main" id="{E3EDCCB0-058A-F07F-FD3C-160F2C197D6B}"/>
                </a:ext>
              </a:extLst>
            </p:cNvPr>
            <p:cNvSpPr/>
            <p:nvPr/>
          </p:nvSpPr>
          <p:spPr>
            <a:xfrm>
              <a:off x="674800" y="2146225"/>
              <a:ext cx="252500" cy="252500"/>
            </a:xfrm>
            <a:custGeom>
              <a:avLst/>
              <a:gdLst/>
              <a:ahLst/>
              <a:cxnLst/>
              <a:rect l="l" t="t" r="r" b="b"/>
              <a:pathLst>
                <a:path w="10100" h="10100" extrusionOk="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387;p42">
            <a:extLst>
              <a:ext uri="{FF2B5EF4-FFF2-40B4-BE49-F238E27FC236}">
                <a16:creationId xmlns:a16="http://schemas.microsoft.com/office/drawing/2014/main" id="{AC2AED5E-833E-6E66-C680-74847CBEF33C}"/>
              </a:ext>
            </a:extLst>
          </p:cNvPr>
          <p:cNvGrpSpPr/>
          <p:nvPr/>
        </p:nvGrpSpPr>
        <p:grpSpPr>
          <a:xfrm>
            <a:off x="2007056" y="2343097"/>
            <a:ext cx="976371" cy="831340"/>
            <a:chOff x="2961350" y="1740750"/>
            <a:chExt cx="252950" cy="252500"/>
          </a:xfrm>
        </p:grpSpPr>
        <p:sp>
          <p:nvSpPr>
            <p:cNvPr id="17" name="Google Shape;1388;p42">
              <a:extLst>
                <a:ext uri="{FF2B5EF4-FFF2-40B4-BE49-F238E27FC236}">
                  <a16:creationId xmlns:a16="http://schemas.microsoft.com/office/drawing/2014/main" id="{3C492872-93EB-11DB-3A4A-3D11AD5EBC02}"/>
                </a:ext>
              </a:extLst>
            </p:cNvPr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89;p42">
              <a:extLst>
                <a:ext uri="{FF2B5EF4-FFF2-40B4-BE49-F238E27FC236}">
                  <a16:creationId xmlns:a16="http://schemas.microsoft.com/office/drawing/2014/main" id="{E5204398-EC8C-9574-4DC6-911B3426BCF7}"/>
                </a:ext>
              </a:extLst>
            </p:cNvPr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90;p42">
              <a:extLst>
                <a:ext uri="{FF2B5EF4-FFF2-40B4-BE49-F238E27FC236}">
                  <a16:creationId xmlns:a16="http://schemas.microsoft.com/office/drawing/2014/main" id="{4F78222B-2721-512C-9786-C80AE0D54F85}"/>
                </a:ext>
              </a:extLst>
            </p:cNvPr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91;p42">
              <a:extLst>
                <a:ext uri="{FF2B5EF4-FFF2-40B4-BE49-F238E27FC236}">
                  <a16:creationId xmlns:a16="http://schemas.microsoft.com/office/drawing/2014/main" id="{846542DC-F488-1056-DDD0-8DE7A3C43AEB}"/>
                </a:ext>
              </a:extLst>
            </p:cNvPr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92;p42">
              <a:extLst>
                <a:ext uri="{FF2B5EF4-FFF2-40B4-BE49-F238E27FC236}">
                  <a16:creationId xmlns:a16="http://schemas.microsoft.com/office/drawing/2014/main" id="{31512CE6-6F61-A299-E111-1B18B10AEEFF}"/>
                </a:ext>
              </a:extLst>
            </p:cNvPr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3;p42">
              <a:extLst>
                <a:ext uri="{FF2B5EF4-FFF2-40B4-BE49-F238E27FC236}">
                  <a16:creationId xmlns:a16="http://schemas.microsoft.com/office/drawing/2014/main" id="{EF9BB705-A5AD-2D33-02A2-8D35294F4F71}"/>
                </a:ext>
              </a:extLst>
            </p:cNvPr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218;p42">
            <a:extLst>
              <a:ext uri="{FF2B5EF4-FFF2-40B4-BE49-F238E27FC236}">
                <a16:creationId xmlns:a16="http://schemas.microsoft.com/office/drawing/2014/main" id="{614BBDCB-A81B-460B-3B89-8A9F966FFDFA}"/>
              </a:ext>
            </a:extLst>
          </p:cNvPr>
          <p:cNvGrpSpPr/>
          <p:nvPr/>
        </p:nvGrpSpPr>
        <p:grpSpPr>
          <a:xfrm>
            <a:off x="9190851" y="2508482"/>
            <a:ext cx="803026" cy="665955"/>
            <a:chOff x="4250025" y="2848800"/>
            <a:chExt cx="266325" cy="186475"/>
          </a:xfrm>
        </p:grpSpPr>
        <p:sp>
          <p:nvSpPr>
            <p:cNvPr id="24" name="Google Shape;1219;p42">
              <a:extLst>
                <a:ext uri="{FF2B5EF4-FFF2-40B4-BE49-F238E27FC236}">
                  <a16:creationId xmlns:a16="http://schemas.microsoft.com/office/drawing/2014/main" id="{7AAD77B6-12E8-99C5-8C34-B54E146D8498}"/>
                </a:ext>
              </a:extLst>
            </p:cNvPr>
            <p:cNvSpPr/>
            <p:nvPr/>
          </p:nvSpPr>
          <p:spPr>
            <a:xfrm>
              <a:off x="4250025" y="2848800"/>
              <a:ext cx="166425" cy="149900"/>
            </a:xfrm>
            <a:custGeom>
              <a:avLst/>
              <a:gdLst/>
              <a:ahLst/>
              <a:cxnLst/>
              <a:rect l="l" t="t" r="r" b="b"/>
              <a:pathLst>
                <a:path w="6657" h="5996" extrusionOk="0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20;p42">
              <a:extLst>
                <a:ext uri="{FF2B5EF4-FFF2-40B4-BE49-F238E27FC236}">
                  <a16:creationId xmlns:a16="http://schemas.microsoft.com/office/drawing/2014/main" id="{E97521C4-10C3-EFFE-FA2A-2DD175B3A0C3}"/>
                </a:ext>
              </a:extLst>
            </p:cNvPr>
            <p:cNvSpPr/>
            <p:nvPr/>
          </p:nvSpPr>
          <p:spPr>
            <a:xfrm>
              <a:off x="4349950" y="2885375"/>
              <a:ext cx="166400" cy="149900"/>
            </a:xfrm>
            <a:custGeom>
              <a:avLst/>
              <a:gdLst/>
              <a:ahLst/>
              <a:cxnLst/>
              <a:rect l="l" t="t" r="r" b="b"/>
              <a:pathLst>
                <a:path w="6656" h="5996" extrusionOk="0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805;p35">
            <a:extLst>
              <a:ext uri="{FF2B5EF4-FFF2-40B4-BE49-F238E27FC236}">
                <a16:creationId xmlns:a16="http://schemas.microsoft.com/office/drawing/2014/main" id="{5B22AC0C-8C05-FCF4-EF83-ECF6F84D4683}"/>
              </a:ext>
            </a:extLst>
          </p:cNvPr>
          <p:cNvSpPr txBox="1">
            <a:spLocks/>
          </p:cNvSpPr>
          <p:nvPr/>
        </p:nvSpPr>
        <p:spPr>
          <a:xfrm>
            <a:off x="4869726" y="3639674"/>
            <a:ext cx="2346039" cy="1611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ar-SA" dirty="0">
                <a:solidFill>
                  <a:schemeClr val="dk1"/>
                </a:solidFill>
              </a:rPr>
              <a:t>الأمور التي استمتعت بها خلال اللقاء </a:t>
            </a:r>
          </a:p>
        </p:txBody>
      </p:sp>
      <p:sp>
        <p:nvSpPr>
          <p:cNvPr id="31" name="Google Shape;805;p35">
            <a:extLst>
              <a:ext uri="{FF2B5EF4-FFF2-40B4-BE49-F238E27FC236}">
                <a16:creationId xmlns:a16="http://schemas.microsoft.com/office/drawing/2014/main" id="{EFCB35F8-99EC-BD3E-2249-E5F0F15CA36C}"/>
              </a:ext>
            </a:extLst>
          </p:cNvPr>
          <p:cNvSpPr txBox="1">
            <a:spLocks/>
          </p:cNvSpPr>
          <p:nvPr/>
        </p:nvSpPr>
        <p:spPr>
          <a:xfrm>
            <a:off x="1397008" y="3639673"/>
            <a:ext cx="2346039" cy="1611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ar-SA" dirty="0">
                <a:solidFill>
                  <a:schemeClr val="dk1"/>
                </a:solidFill>
              </a:rPr>
              <a:t>الأمور الأكثر ازعاج والتي ارغب في معالجتها </a:t>
            </a:r>
          </a:p>
        </p:txBody>
      </p:sp>
    </p:spTree>
    <p:extLst>
      <p:ext uri="{BB962C8B-B14F-4D97-AF65-F5344CB8AC3E}">
        <p14:creationId xmlns:p14="http://schemas.microsoft.com/office/powerpoint/2010/main" val="2020224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2"/>
          <p:cNvSpPr txBox="1">
            <a:spLocks noGrp="1"/>
          </p:cNvSpPr>
          <p:nvPr>
            <p:ph type="title"/>
          </p:nvPr>
        </p:nvSpPr>
        <p:spPr>
          <a:xfrm>
            <a:off x="2084350" y="1809576"/>
            <a:ext cx="7153800" cy="17888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 dirty="0">
                <a:solidFill>
                  <a:srgbClr val="C00000"/>
                </a:solidFill>
                <a:cs typeface="PT Bold Arch" panose="02010400000000000000" pitchFamily="2" charset="-78"/>
              </a:rPr>
              <a:t>مصنع الألعاب </a:t>
            </a:r>
            <a:endParaRPr sz="8800" dirty="0">
              <a:solidFill>
                <a:srgbClr val="C00000"/>
              </a:solidFill>
              <a:cs typeface="PT Bold Arch" panose="02010400000000000000" pitchFamily="2" charset="-78"/>
            </a:endParaRPr>
          </a:p>
        </p:txBody>
      </p:sp>
      <p:sp>
        <p:nvSpPr>
          <p:cNvPr id="641" name="Google Shape;641;p22"/>
          <p:cNvSpPr txBox="1">
            <a:spLocks noGrp="1"/>
          </p:cNvSpPr>
          <p:nvPr>
            <p:ph type="subTitle" idx="1"/>
          </p:nvPr>
        </p:nvSpPr>
        <p:spPr>
          <a:xfrm>
            <a:off x="2468780" y="3598401"/>
            <a:ext cx="2648295" cy="61538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cs typeface="PT Bold Mirror" panose="02010400000000000000" pitchFamily="2" charset="-78"/>
              </a:rPr>
              <a:t>مساحة</a:t>
            </a:r>
            <a:r>
              <a:rPr lang="ar-SA" sz="3200" dirty="0"/>
              <a:t> </a:t>
            </a:r>
            <a:r>
              <a:rPr lang="ar-SA" sz="3200" dirty="0">
                <a:cs typeface="PT Bold Mirror" panose="02010400000000000000" pitchFamily="2" charset="-78"/>
              </a:rPr>
              <a:t>الابتكار</a:t>
            </a:r>
            <a:r>
              <a:rPr lang="ar-SA" sz="3200" dirty="0"/>
              <a:t> </a:t>
            </a:r>
            <a:endParaRPr sz="3200" dirty="0"/>
          </a:p>
        </p:txBody>
      </p:sp>
      <p:grpSp>
        <p:nvGrpSpPr>
          <p:cNvPr id="642" name="Google Shape;642;p22"/>
          <p:cNvGrpSpPr/>
          <p:nvPr/>
        </p:nvGrpSpPr>
        <p:grpSpPr>
          <a:xfrm>
            <a:off x="9724484" y="1785816"/>
            <a:ext cx="788140" cy="2965544"/>
            <a:chOff x="8686327" y="1939200"/>
            <a:chExt cx="788140" cy="2965544"/>
          </a:xfrm>
        </p:grpSpPr>
        <p:sp>
          <p:nvSpPr>
            <p:cNvPr id="643" name="Google Shape;643;p22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2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1FC065E-2AEA-DE41-ECBC-52C3DED9B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11" t="27451" r="27206" b="19739"/>
          <a:stretch/>
        </p:blipFill>
        <p:spPr>
          <a:xfrm>
            <a:off x="5794251" y="3506515"/>
            <a:ext cx="2421664" cy="10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61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5"/>
          <p:cNvSpPr txBox="1">
            <a:spLocks noGrp="1"/>
          </p:cNvSpPr>
          <p:nvPr>
            <p:ph type="title"/>
          </p:nvPr>
        </p:nvSpPr>
        <p:spPr>
          <a:xfrm>
            <a:off x="755417" y="907701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تقييم مهمة المتاهة</a:t>
            </a:r>
            <a:endParaRPr dirty="0"/>
          </a:p>
        </p:txBody>
      </p:sp>
      <p:sp>
        <p:nvSpPr>
          <p:cNvPr id="808" name="Google Shape;808;p35"/>
          <p:cNvSpPr txBox="1">
            <a:spLocks noGrp="1"/>
          </p:cNvSpPr>
          <p:nvPr>
            <p:ph type="body" idx="6"/>
          </p:nvPr>
        </p:nvSpPr>
        <p:spPr>
          <a:xfrm>
            <a:off x="8117735" y="390955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b="1" dirty="0"/>
              <a:t>نموذج اللعبة يظهر عمق بسيط في التعقيد ( من حيث طول المسارات تعدد الاتجاهات ، استخدام متعدد للخامات ..)</a:t>
            </a:r>
            <a:endParaRPr b="1" dirty="0"/>
          </a:p>
        </p:txBody>
      </p:sp>
      <p:sp>
        <p:nvSpPr>
          <p:cNvPr id="809" name="Google Shape;809;p35"/>
          <p:cNvSpPr/>
          <p:nvPr/>
        </p:nvSpPr>
        <p:spPr>
          <a:xfrm>
            <a:off x="1798642" y="2033438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5"/>
          <p:cNvSpPr/>
          <p:nvPr/>
        </p:nvSpPr>
        <p:spPr>
          <a:xfrm>
            <a:off x="5323717" y="2062167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5"/>
          <p:cNvSpPr/>
          <p:nvPr/>
        </p:nvSpPr>
        <p:spPr>
          <a:xfrm>
            <a:off x="8847142" y="2062184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5"/>
          <p:cNvSpPr/>
          <p:nvPr/>
        </p:nvSpPr>
        <p:spPr>
          <a:xfrm rot="7488241">
            <a:off x="5221045" y="2005768"/>
            <a:ext cx="384897" cy="507380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5"/>
          <p:cNvSpPr/>
          <p:nvPr/>
        </p:nvSpPr>
        <p:spPr>
          <a:xfrm rot="-9522060" flipH="1">
            <a:off x="1256326" y="1895219"/>
            <a:ext cx="851365" cy="530556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5"/>
          <p:cNvSpPr/>
          <p:nvPr/>
        </p:nvSpPr>
        <p:spPr>
          <a:xfrm flipH="1">
            <a:off x="9987295" y="1857682"/>
            <a:ext cx="636955" cy="921411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5"/>
          <p:cNvSpPr/>
          <p:nvPr/>
        </p:nvSpPr>
        <p:spPr>
          <a:xfrm rot="10800000" flipH="1">
            <a:off x="4191631" y="6031073"/>
            <a:ext cx="3702232" cy="98336"/>
          </a:xfrm>
          <a:custGeom>
            <a:avLst/>
            <a:gdLst/>
            <a:ahLst/>
            <a:cxnLst/>
            <a:rect l="l" t="t" r="r" b="b"/>
            <a:pathLst>
              <a:path w="487617" h="28462" extrusionOk="0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9" name="Google Shape;819;p35"/>
          <p:cNvGrpSpPr/>
          <p:nvPr/>
        </p:nvGrpSpPr>
        <p:grpSpPr>
          <a:xfrm rot="-742108" flipH="1">
            <a:off x="8775060" y="847875"/>
            <a:ext cx="741052" cy="743051"/>
            <a:chOff x="7970244" y="-543333"/>
            <a:chExt cx="741045" cy="743044"/>
          </a:xfrm>
        </p:grpSpPr>
        <p:sp>
          <p:nvSpPr>
            <p:cNvPr id="820" name="Google Shape;820;p35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B1D30F33-5238-65C3-2C0A-61017F8DB99E}"/>
              </a:ext>
            </a:extLst>
          </p:cNvPr>
          <p:cNvSpPr/>
          <p:nvPr/>
        </p:nvSpPr>
        <p:spPr>
          <a:xfrm>
            <a:off x="8983858" y="2435601"/>
            <a:ext cx="1083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مبتدئ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EA0D9D2-C452-6987-0FE1-71C516EDEFB3}"/>
              </a:ext>
            </a:extLst>
          </p:cNvPr>
          <p:cNvSpPr/>
          <p:nvPr/>
        </p:nvSpPr>
        <p:spPr>
          <a:xfrm>
            <a:off x="1860326" y="2340421"/>
            <a:ext cx="11047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متقدم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F77E-CED2-1552-57E9-D339877613BD}"/>
              </a:ext>
            </a:extLst>
          </p:cNvPr>
          <p:cNvSpPr/>
          <p:nvPr/>
        </p:nvSpPr>
        <p:spPr>
          <a:xfrm>
            <a:off x="5339683" y="2454645"/>
            <a:ext cx="13612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متوسط </a:t>
            </a:r>
          </a:p>
        </p:txBody>
      </p:sp>
      <p:sp>
        <p:nvSpPr>
          <p:cNvPr id="15" name="Google Shape;808;p35">
            <a:extLst>
              <a:ext uri="{FF2B5EF4-FFF2-40B4-BE49-F238E27FC236}">
                <a16:creationId xmlns:a16="http://schemas.microsoft.com/office/drawing/2014/main" id="{BA8B85CB-BDA1-B815-1D55-50A1C8756A82}"/>
              </a:ext>
            </a:extLst>
          </p:cNvPr>
          <p:cNvSpPr txBox="1">
            <a:spLocks/>
          </p:cNvSpPr>
          <p:nvPr/>
        </p:nvSpPr>
        <p:spPr>
          <a:xfrm>
            <a:off x="4402195" y="3711593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2100"/>
              </a:spcAft>
              <a:buNone/>
            </a:pPr>
            <a:r>
              <a:rPr lang="ar-SA" b="1" dirty="0"/>
              <a:t>نموذج اللعبة يظهر عمق متوسط في تعقيد اللعبة مع استخدام متقن للأدوات </a:t>
            </a:r>
          </a:p>
        </p:txBody>
      </p:sp>
      <p:sp>
        <p:nvSpPr>
          <p:cNvPr id="16" name="Google Shape;808;p35">
            <a:extLst>
              <a:ext uri="{FF2B5EF4-FFF2-40B4-BE49-F238E27FC236}">
                <a16:creationId xmlns:a16="http://schemas.microsoft.com/office/drawing/2014/main" id="{CFA8E512-B503-5343-58C6-D984D2CC117C}"/>
              </a:ext>
            </a:extLst>
          </p:cNvPr>
          <p:cNvSpPr txBox="1">
            <a:spLocks/>
          </p:cNvSpPr>
          <p:nvPr/>
        </p:nvSpPr>
        <p:spPr>
          <a:xfrm>
            <a:off x="1165792" y="3927709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2100"/>
              </a:spcAft>
              <a:buFont typeface="Roboto"/>
              <a:buNone/>
            </a:pPr>
            <a:r>
              <a:rPr lang="ar-SA" b="1" dirty="0"/>
              <a:t>نموذج اللعبة يظهر مستوى عالي من التعقيد مع توظيف مميز للأدوات </a:t>
            </a:r>
          </a:p>
        </p:txBody>
      </p:sp>
    </p:spTree>
    <p:extLst>
      <p:ext uri="{BB962C8B-B14F-4D97-AF65-F5344CB8AC3E}">
        <p14:creationId xmlns:p14="http://schemas.microsoft.com/office/powerpoint/2010/main" val="2249294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0"/>
          <p:cNvSpPr txBox="1">
            <a:spLocks noGrp="1"/>
          </p:cNvSpPr>
          <p:nvPr>
            <p:ph type="title"/>
          </p:nvPr>
        </p:nvSpPr>
        <p:spPr>
          <a:xfrm>
            <a:off x="1855800" y="1994975"/>
            <a:ext cx="8480400" cy="30957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highlight>
                  <a:schemeClr val="accent2"/>
                </a:highlight>
              </a:rPr>
              <a:t>ألعاب لوحية </a:t>
            </a:r>
            <a:br>
              <a:rPr lang="ar-SA" dirty="0">
                <a:highlight>
                  <a:schemeClr val="accent2"/>
                </a:highlight>
              </a:rPr>
            </a:br>
            <a:r>
              <a:rPr lang="en-US" dirty="0">
                <a:highlight>
                  <a:schemeClr val="accent2"/>
                </a:highlight>
              </a:rPr>
              <a:t>Cardboard Games</a:t>
            </a:r>
            <a:endParaRPr dirty="0">
              <a:highlight>
                <a:schemeClr val="accent2"/>
              </a:highlight>
            </a:endParaRPr>
          </a:p>
        </p:txBody>
      </p:sp>
      <p:sp>
        <p:nvSpPr>
          <p:cNvPr id="723" name="Google Shape;723;p30"/>
          <p:cNvSpPr txBox="1">
            <a:spLocks noGrp="1"/>
          </p:cNvSpPr>
          <p:nvPr>
            <p:ph type="body" idx="4294967295"/>
          </p:nvPr>
        </p:nvSpPr>
        <p:spPr>
          <a:xfrm>
            <a:off x="548250" y="6477000"/>
            <a:ext cx="11095500" cy="28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200"/>
              <a:t>This is where you section ends. Duplicate this set of slides as many times you need to go over all your sections.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0261790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 txBox="1">
            <a:spLocks noGrp="1"/>
          </p:cNvSpPr>
          <p:nvPr>
            <p:ph type="title"/>
          </p:nvPr>
        </p:nvSpPr>
        <p:spPr>
          <a:xfrm>
            <a:off x="897475" y="669575"/>
            <a:ext cx="10436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 dirty="0"/>
              <a:t>الأهداف </a:t>
            </a:r>
            <a:endParaRPr dirty="0"/>
          </a:p>
        </p:txBody>
      </p:sp>
      <p:sp>
        <p:nvSpPr>
          <p:cNvPr id="339" name="Google Shape;339;p26"/>
          <p:cNvSpPr txBox="1">
            <a:spLocks noGrp="1"/>
          </p:cNvSpPr>
          <p:nvPr>
            <p:ph type="body" idx="4294967295"/>
          </p:nvPr>
        </p:nvSpPr>
        <p:spPr>
          <a:xfrm>
            <a:off x="2745409" y="1935751"/>
            <a:ext cx="6652798" cy="290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وصف أنواع الألعاب اللوحية.</a:t>
            </a: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SA" sz="4000" dirty="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محاكاة نموذج للعبة لوحية.</a:t>
            </a:r>
            <a:endParaRPr sz="4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SA" sz="4000" dirty="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تصمم نموذج للعبة لوحية</a:t>
            </a:r>
            <a:r>
              <a:rPr lang="en" sz="4000" dirty="0"/>
              <a:t>.</a:t>
            </a:r>
            <a:endParaRPr sz="4000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BDBCE9BA-BB3D-7A8D-BDF7-603674052FB5}"/>
              </a:ext>
            </a:extLst>
          </p:cNvPr>
          <p:cNvGrpSpPr/>
          <p:nvPr/>
        </p:nvGrpSpPr>
        <p:grpSpPr>
          <a:xfrm>
            <a:off x="8855803" y="1852549"/>
            <a:ext cx="1320998" cy="1023405"/>
            <a:chOff x="8855803" y="1852549"/>
            <a:chExt cx="1320998" cy="1265866"/>
          </a:xfrm>
        </p:grpSpPr>
        <p:grpSp>
          <p:nvGrpSpPr>
            <p:cNvPr id="340" name="Google Shape;340;p26"/>
            <p:cNvGrpSpPr/>
            <p:nvPr/>
          </p:nvGrpSpPr>
          <p:grpSpPr>
            <a:xfrm flipH="1">
              <a:off x="8855803" y="1852549"/>
              <a:ext cx="1320998" cy="1265866"/>
              <a:chOff x="3178677" y="2025501"/>
              <a:chExt cx="1320998" cy="1265866"/>
            </a:xfrm>
          </p:grpSpPr>
          <p:sp>
            <p:nvSpPr>
              <p:cNvPr id="341" name="Google Shape;341;p26"/>
              <p:cNvSpPr/>
              <p:nvPr/>
            </p:nvSpPr>
            <p:spPr>
              <a:xfrm>
                <a:off x="3179122" y="2025501"/>
                <a:ext cx="1320553" cy="1265866"/>
              </a:xfrm>
              <a:custGeom>
                <a:avLst/>
                <a:gdLst/>
                <a:ahLst/>
                <a:cxnLst/>
                <a:rect l="l" t="t" r="r" b="b"/>
                <a:pathLst>
                  <a:path w="2918349" h="2797493" extrusionOk="0">
                    <a:moveTo>
                      <a:pt x="1290514" y="0"/>
                    </a:moveTo>
                    <a:cubicBezTo>
                      <a:pt x="1381002" y="0"/>
                      <a:pt x="1466727" y="30480"/>
                      <a:pt x="1537212" y="88583"/>
                    </a:cubicBezTo>
                    <a:lnTo>
                      <a:pt x="2773557" y="1094423"/>
                    </a:lnTo>
                    <a:cubicBezTo>
                      <a:pt x="2865949" y="1169670"/>
                      <a:pt x="2919289" y="1280160"/>
                      <a:pt x="2918337" y="1399223"/>
                    </a:cubicBezTo>
                    <a:cubicBezTo>
                      <a:pt x="2918337" y="1518285"/>
                      <a:pt x="2865949" y="1628775"/>
                      <a:pt x="2773557" y="1704023"/>
                    </a:cubicBezTo>
                    <a:lnTo>
                      <a:pt x="1536259" y="2708910"/>
                    </a:lnTo>
                    <a:cubicBezTo>
                      <a:pt x="1464822" y="2767013"/>
                      <a:pt x="1380049" y="2797493"/>
                      <a:pt x="1289562" y="2797493"/>
                    </a:cubicBezTo>
                    <a:cubicBezTo>
                      <a:pt x="1072392" y="2797493"/>
                      <a:pt x="895227" y="2621280"/>
                      <a:pt x="895227" y="2405063"/>
                    </a:cubicBezTo>
                    <a:cubicBezTo>
                      <a:pt x="731397" y="2484120"/>
                      <a:pt x="484699" y="2499360"/>
                      <a:pt x="484699" y="2499360"/>
                    </a:cubicBezTo>
                    <a:lnTo>
                      <a:pt x="484663" y="2495982"/>
                    </a:lnTo>
                    <a:lnTo>
                      <a:pt x="437198" y="2495982"/>
                    </a:lnTo>
                    <a:cubicBezTo>
                      <a:pt x="196215" y="2495982"/>
                      <a:pt x="0" y="2301288"/>
                      <a:pt x="0" y="2062173"/>
                    </a:cubicBezTo>
                    <a:lnTo>
                      <a:pt x="0" y="986628"/>
                    </a:lnTo>
                    <a:cubicBezTo>
                      <a:pt x="0" y="747513"/>
                      <a:pt x="196215" y="552819"/>
                      <a:pt x="437198" y="552819"/>
                    </a:cubicBezTo>
                    <a:lnTo>
                      <a:pt x="463871" y="552819"/>
                    </a:lnTo>
                    <a:lnTo>
                      <a:pt x="463744" y="541020"/>
                    </a:lnTo>
                    <a:cubicBezTo>
                      <a:pt x="629479" y="539115"/>
                      <a:pt x="896179" y="446723"/>
                      <a:pt x="896179" y="446723"/>
                    </a:cubicBezTo>
                    <a:lnTo>
                      <a:pt x="896179" y="393383"/>
                    </a:lnTo>
                    <a:cubicBezTo>
                      <a:pt x="896179" y="176213"/>
                      <a:pt x="1073344" y="0"/>
                      <a:pt x="12905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6"/>
              <p:cNvSpPr/>
              <p:nvPr/>
            </p:nvSpPr>
            <p:spPr>
              <a:xfrm>
                <a:off x="3178677" y="2283179"/>
                <a:ext cx="236191" cy="881253"/>
              </a:xfrm>
              <a:custGeom>
                <a:avLst/>
                <a:gdLst/>
                <a:ahLst/>
                <a:cxnLst/>
                <a:rect l="l" t="t" r="r" b="b"/>
                <a:pathLst>
                  <a:path w="521969" h="1958339" extrusionOk="0">
                    <a:moveTo>
                      <a:pt x="510540" y="0"/>
                    </a:moveTo>
                    <a:lnTo>
                      <a:pt x="437198" y="0"/>
                    </a:lnTo>
                    <a:cubicBezTo>
                      <a:pt x="196215" y="0"/>
                      <a:pt x="0" y="196215"/>
                      <a:pt x="0" y="437197"/>
                    </a:cubicBezTo>
                    <a:lnTo>
                      <a:pt x="0" y="1521143"/>
                    </a:lnTo>
                    <a:cubicBezTo>
                      <a:pt x="0" y="1762125"/>
                      <a:pt x="196215" y="1958340"/>
                      <a:pt x="437198" y="1958340"/>
                    </a:cubicBezTo>
                    <a:lnTo>
                      <a:pt x="521970" y="1958340"/>
                    </a:lnTo>
                    <a:lnTo>
                      <a:pt x="510540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3" name="Google Shape;343;p26"/>
            <p:cNvSpPr/>
            <p:nvPr/>
          </p:nvSpPr>
          <p:spPr>
            <a:xfrm flipH="1">
              <a:off x="9176417" y="2241088"/>
              <a:ext cx="679321" cy="354375"/>
            </a:xfrm>
            <a:custGeom>
              <a:avLst/>
              <a:gdLst/>
              <a:ahLst/>
              <a:cxnLst/>
              <a:rect l="l" t="t" r="r" b="b"/>
              <a:pathLst>
                <a:path w="2144830" h="1840911" extrusionOk="0">
                  <a:moveTo>
                    <a:pt x="37324" y="520784"/>
                  </a:moveTo>
                  <a:cubicBezTo>
                    <a:pt x="51454" y="577303"/>
                    <a:pt x="65987" y="633723"/>
                    <a:pt x="79713" y="690341"/>
                  </a:cubicBezTo>
                  <a:cubicBezTo>
                    <a:pt x="82138" y="700344"/>
                    <a:pt x="83536" y="710572"/>
                    <a:pt x="85769" y="720619"/>
                  </a:cubicBezTo>
                  <a:cubicBezTo>
                    <a:pt x="87574" y="728744"/>
                    <a:pt x="90019" y="736717"/>
                    <a:pt x="91824" y="744842"/>
                  </a:cubicBezTo>
                  <a:cubicBezTo>
                    <a:pt x="94057" y="754889"/>
                    <a:pt x="95566" y="765091"/>
                    <a:pt x="97880" y="775120"/>
                  </a:cubicBezTo>
                  <a:cubicBezTo>
                    <a:pt x="97889" y="775159"/>
                    <a:pt x="113014" y="835658"/>
                    <a:pt x="116047" y="847788"/>
                  </a:cubicBezTo>
                  <a:cubicBezTo>
                    <a:pt x="118066" y="855862"/>
                    <a:pt x="120735" y="863801"/>
                    <a:pt x="122103" y="872010"/>
                  </a:cubicBezTo>
                  <a:cubicBezTo>
                    <a:pt x="130504" y="922423"/>
                    <a:pt x="126421" y="896189"/>
                    <a:pt x="134214" y="950733"/>
                  </a:cubicBezTo>
                  <a:cubicBezTo>
                    <a:pt x="136232" y="978993"/>
                    <a:pt x="140269" y="1007180"/>
                    <a:pt x="140269" y="1035512"/>
                  </a:cubicBezTo>
                  <a:cubicBezTo>
                    <a:pt x="140269" y="1363226"/>
                    <a:pt x="101904" y="1241353"/>
                    <a:pt x="140269" y="1356461"/>
                  </a:cubicBezTo>
                  <a:cubicBezTo>
                    <a:pt x="146325" y="1352424"/>
                    <a:pt x="151926" y="1347604"/>
                    <a:pt x="158436" y="1344349"/>
                  </a:cubicBezTo>
                  <a:cubicBezTo>
                    <a:pt x="173066" y="1337034"/>
                    <a:pt x="185317" y="1338054"/>
                    <a:pt x="200826" y="1332238"/>
                  </a:cubicBezTo>
                  <a:cubicBezTo>
                    <a:pt x="209278" y="1329068"/>
                    <a:pt x="216484" y="1322982"/>
                    <a:pt x="225048" y="1320127"/>
                  </a:cubicBezTo>
                  <a:cubicBezTo>
                    <a:pt x="240839" y="1314863"/>
                    <a:pt x="257702" y="1313279"/>
                    <a:pt x="273493" y="1308015"/>
                  </a:cubicBezTo>
                  <a:lnTo>
                    <a:pt x="309827" y="1295904"/>
                  </a:lnTo>
                  <a:cubicBezTo>
                    <a:pt x="359986" y="1279185"/>
                    <a:pt x="280300" y="1305456"/>
                    <a:pt x="370383" y="1277737"/>
                  </a:cubicBezTo>
                  <a:cubicBezTo>
                    <a:pt x="382585" y="1273982"/>
                    <a:pt x="394606" y="1269663"/>
                    <a:pt x="406717" y="1265626"/>
                  </a:cubicBezTo>
                  <a:cubicBezTo>
                    <a:pt x="421122" y="1260824"/>
                    <a:pt x="433890" y="1256051"/>
                    <a:pt x="449107" y="1253515"/>
                  </a:cubicBezTo>
                  <a:cubicBezTo>
                    <a:pt x="607869" y="1227056"/>
                    <a:pt x="472566" y="1251813"/>
                    <a:pt x="582330" y="1235348"/>
                  </a:cubicBezTo>
                  <a:cubicBezTo>
                    <a:pt x="606615" y="1231705"/>
                    <a:pt x="630815" y="1227505"/>
                    <a:pt x="654998" y="1223237"/>
                  </a:cubicBezTo>
                  <a:cubicBezTo>
                    <a:pt x="679430" y="1218925"/>
                    <a:pt x="696461" y="1213919"/>
                    <a:pt x="721610" y="1211125"/>
                  </a:cubicBezTo>
                  <a:cubicBezTo>
                    <a:pt x="745768" y="1208441"/>
                    <a:pt x="770104" y="1207614"/>
                    <a:pt x="794277" y="1205070"/>
                  </a:cubicBezTo>
                  <a:cubicBezTo>
                    <a:pt x="808472" y="1203576"/>
                    <a:pt x="822491" y="1200682"/>
                    <a:pt x="836667" y="1199014"/>
                  </a:cubicBezTo>
                  <a:cubicBezTo>
                    <a:pt x="856814" y="1196644"/>
                    <a:pt x="877038" y="1194977"/>
                    <a:pt x="897223" y="1192959"/>
                  </a:cubicBezTo>
                  <a:cubicBezTo>
                    <a:pt x="918994" y="1187516"/>
                    <a:pt x="928665" y="1184690"/>
                    <a:pt x="951724" y="1180847"/>
                  </a:cubicBezTo>
                  <a:cubicBezTo>
                    <a:pt x="997907" y="1173150"/>
                    <a:pt x="1044820" y="1170376"/>
                    <a:pt x="1091003" y="1162680"/>
                  </a:cubicBezTo>
                  <a:cubicBezTo>
                    <a:pt x="1103114" y="1160662"/>
                    <a:pt x="1115297" y="1159033"/>
                    <a:pt x="1127337" y="1156625"/>
                  </a:cubicBezTo>
                  <a:cubicBezTo>
                    <a:pt x="1135498" y="1154993"/>
                    <a:pt x="1143321" y="1151746"/>
                    <a:pt x="1151560" y="1150569"/>
                  </a:cubicBezTo>
                  <a:cubicBezTo>
                    <a:pt x="1171642" y="1147700"/>
                    <a:pt x="1191954" y="1146754"/>
                    <a:pt x="1212116" y="1144514"/>
                  </a:cubicBezTo>
                  <a:cubicBezTo>
                    <a:pt x="1228290" y="1142717"/>
                    <a:pt x="1244413" y="1140477"/>
                    <a:pt x="1260561" y="1138458"/>
                  </a:cubicBezTo>
                  <a:cubicBezTo>
                    <a:pt x="1286802" y="1140477"/>
                    <a:pt x="1323126" y="1123739"/>
                    <a:pt x="1339284" y="1144514"/>
                  </a:cubicBezTo>
                  <a:cubicBezTo>
                    <a:pt x="1360388" y="1171647"/>
                    <a:pt x="1343002" y="1213164"/>
                    <a:pt x="1345340" y="1247459"/>
                  </a:cubicBezTo>
                  <a:cubicBezTo>
                    <a:pt x="1349058" y="1301982"/>
                    <a:pt x="1348466" y="1357055"/>
                    <a:pt x="1357451" y="1410961"/>
                  </a:cubicBezTo>
                  <a:cubicBezTo>
                    <a:pt x="1359470" y="1423072"/>
                    <a:pt x="1361311" y="1435215"/>
                    <a:pt x="1363507" y="1447295"/>
                  </a:cubicBezTo>
                  <a:cubicBezTo>
                    <a:pt x="1365348" y="1457421"/>
                    <a:pt x="1368106" y="1467384"/>
                    <a:pt x="1369562" y="1477573"/>
                  </a:cubicBezTo>
                  <a:cubicBezTo>
                    <a:pt x="1374165" y="1509794"/>
                    <a:pt x="1379177" y="1542011"/>
                    <a:pt x="1381673" y="1574463"/>
                  </a:cubicBezTo>
                  <a:cubicBezTo>
                    <a:pt x="1383692" y="1600704"/>
                    <a:pt x="1386308" y="1626906"/>
                    <a:pt x="1387729" y="1653186"/>
                  </a:cubicBezTo>
                  <a:cubicBezTo>
                    <a:pt x="1397560" y="1835051"/>
                    <a:pt x="1385992" y="1743966"/>
                    <a:pt x="1399840" y="1840911"/>
                  </a:cubicBezTo>
                  <a:cubicBezTo>
                    <a:pt x="1412825" y="1837665"/>
                    <a:pt x="1433139" y="1835471"/>
                    <a:pt x="1442230" y="1822744"/>
                  </a:cubicBezTo>
                  <a:cubicBezTo>
                    <a:pt x="1448548" y="1813899"/>
                    <a:pt x="1449843" y="1802362"/>
                    <a:pt x="1454341" y="1792466"/>
                  </a:cubicBezTo>
                  <a:cubicBezTo>
                    <a:pt x="1459944" y="1780139"/>
                    <a:pt x="1467300" y="1768631"/>
                    <a:pt x="1472508" y="1756132"/>
                  </a:cubicBezTo>
                  <a:cubicBezTo>
                    <a:pt x="1477418" y="1744348"/>
                    <a:pt x="1478910" y="1731217"/>
                    <a:pt x="1484619" y="1719798"/>
                  </a:cubicBezTo>
                  <a:cubicBezTo>
                    <a:pt x="1536891" y="1615257"/>
                    <a:pt x="1480827" y="1733950"/>
                    <a:pt x="1508842" y="1659242"/>
                  </a:cubicBezTo>
                  <a:cubicBezTo>
                    <a:pt x="1512012" y="1650789"/>
                    <a:pt x="1517170" y="1643215"/>
                    <a:pt x="1520953" y="1635019"/>
                  </a:cubicBezTo>
                  <a:cubicBezTo>
                    <a:pt x="1531413" y="1612355"/>
                    <a:pt x="1555441" y="1554405"/>
                    <a:pt x="1569398" y="1532074"/>
                  </a:cubicBezTo>
                  <a:cubicBezTo>
                    <a:pt x="1579491" y="1515926"/>
                    <a:pt x="1590557" y="1500347"/>
                    <a:pt x="1599676" y="1483629"/>
                  </a:cubicBezTo>
                  <a:cubicBezTo>
                    <a:pt x="1634992" y="1418883"/>
                    <a:pt x="1565534" y="1524933"/>
                    <a:pt x="1617843" y="1441239"/>
                  </a:cubicBezTo>
                  <a:cubicBezTo>
                    <a:pt x="1646920" y="1394716"/>
                    <a:pt x="1625693" y="1437298"/>
                    <a:pt x="1648121" y="1398850"/>
                  </a:cubicBezTo>
                  <a:cubicBezTo>
                    <a:pt x="1658592" y="1380899"/>
                    <a:pt x="1668720" y="1362740"/>
                    <a:pt x="1678399" y="1344349"/>
                  </a:cubicBezTo>
                  <a:cubicBezTo>
                    <a:pt x="1688910" y="1324378"/>
                    <a:pt x="1697066" y="1303145"/>
                    <a:pt x="1708677" y="1283793"/>
                  </a:cubicBezTo>
                  <a:cubicBezTo>
                    <a:pt x="1714733" y="1273700"/>
                    <a:pt x="1721580" y="1264042"/>
                    <a:pt x="1726844" y="1253515"/>
                  </a:cubicBezTo>
                  <a:cubicBezTo>
                    <a:pt x="1731705" y="1243792"/>
                    <a:pt x="1733841" y="1232828"/>
                    <a:pt x="1738956" y="1223237"/>
                  </a:cubicBezTo>
                  <a:cubicBezTo>
                    <a:pt x="1750034" y="1202466"/>
                    <a:pt x="1764761" y="1183735"/>
                    <a:pt x="1775289" y="1162680"/>
                  </a:cubicBezTo>
                  <a:cubicBezTo>
                    <a:pt x="1779326" y="1154606"/>
                    <a:pt x="1781985" y="1145680"/>
                    <a:pt x="1787401" y="1138458"/>
                  </a:cubicBezTo>
                  <a:cubicBezTo>
                    <a:pt x="1794252" y="1129323"/>
                    <a:pt x="1804772" y="1123370"/>
                    <a:pt x="1811623" y="1114235"/>
                  </a:cubicBezTo>
                  <a:cubicBezTo>
                    <a:pt x="1817039" y="1107013"/>
                    <a:pt x="1818727" y="1097524"/>
                    <a:pt x="1823734" y="1090013"/>
                  </a:cubicBezTo>
                  <a:cubicBezTo>
                    <a:pt x="1834931" y="1073218"/>
                    <a:pt x="1847957" y="1057716"/>
                    <a:pt x="1860068" y="1041568"/>
                  </a:cubicBezTo>
                  <a:cubicBezTo>
                    <a:pt x="1866124" y="1033494"/>
                    <a:pt x="1874487" y="1026716"/>
                    <a:pt x="1878235" y="1017345"/>
                  </a:cubicBezTo>
                  <a:cubicBezTo>
                    <a:pt x="1888448" y="991812"/>
                    <a:pt x="1891541" y="979417"/>
                    <a:pt x="1908513" y="956789"/>
                  </a:cubicBezTo>
                  <a:cubicBezTo>
                    <a:pt x="1919679" y="941901"/>
                    <a:pt x="1934030" y="929544"/>
                    <a:pt x="1944847" y="914400"/>
                  </a:cubicBezTo>
                  <a:cubicBezTo>
                    <a:pt x="1954306" y="901157"/>
                    <a:pt x="1959737" y="885342"/>
                    <a:pt x="1969069" y="872010"/>
                  </a:cubicBezTo>
                  <a:cubicBezTo>
                    <a:pt x="1973980" y="864994"/>
                    <a:pt x="1981663" y="860345"/>
                    <a:pt x="1987236" y="853843"/>
                  </a:cubicBezTo>
                  <a:cubicBezTo>
                    <a:pt x="1993804" y="846180"/>
                    <a:pt x="1998835" y="837284"/>
                    <a:pt x="2005403" y="829621"/>
                  </a:cubicBezTo>
                  <a:cubicBezTo>
                    <a:pt x="2010976" y="823119"/>
                    <a:pt x="2017997" y="817956"/>
                    <a:pt x="2023570" y="811454"/>
                  </a:cubicBezTo>
                  <a:cubicBezTo>
                    <a:pt x="2030138" y="803791"/>
                    <a:pt x="2035091" y="794827"/>
                    <a:pt x="2041737" y="787231"/>
                  </a:cubicBezTo>
                  <a:cubicBezTo>
                    <a:pt x="2049256" y="778638"/>
                    <a:pt x="2058529" y="771679"/>
                    <a:pt x="2065960" y="763009"/>
                  </a:cubicBezTo>
                  <a:cubicBezTo>
                    <a:pt x="2070696" y="757483"/>
                    <a:pt x="2073412" y="750433"/>
                    <a:pt x="2078071" y="744842"/>
                  </a:cubicBezTo>
                  <a:cubicBezTo>
                    <a:pt x="2092642" y="727357"/>
                    <a:pt x="2096542" y="726472"/>
                    <a:pt x="2114405" y="714564"/>
                  </a:cubicBezTo>
                  <a:cubicBezTo>
                    <a:pt x="2120460" y="706490"/>
                    <a:pt x="2126705" y="698554"/>
                    <a:pt x="2132571" y="690341"/>
                  </a:cubicBezTo>
                  <a:cubicBezTo>
                    <a:pt x="2136801" y="684419"/>
                    <a:pt x="2146110" y="679311"/>
                    <a:pt x="2144683" y="672174"/>
                  </a:cubicBezTo>
                  <a:cubicBezTo>
                    <a:pt x="2143733" y="667422"/>
                    <a:pt x="2102354" y="647979"/>
                    <a:pt x="2102293" y="647952"/>
                  </a:cubicBezTo>
                  <a:cubicBezTo>
                    <a:pt x="2092360" y="643537"/>
                    <a:pt x="2081558" y="641046"/>
                    <a:pt x="2072015" y="635841"/>
                  </a:cubicBezTo>
                  <a:cubicBezTo>
                    <a:pt x="2006576" y="600147"/>
                    <a:pt x="2059924" y="619698"/>
                    <a:pt x="2017514" y="605563"/>
                  </a:cubicBezTo>
                  <a:cubicBezTo>
                    <a:pt x="2011459" y="601526"/>
                    <a:pt x="2005270" y="597681"/>
                    <a:pt x="1999348" y="593451"/>
                  </a:cubicBezTo>
                  <a:cubicBezTo>
                    <a:pt x="1988330" y="585581"/>
                    <a:pt x="1969802" y="570309"/>
                    <a:pt x="1956958" y="563173"/>
                  </a:cubicBezTo>
                  <a:cubicBezTo>
                    <a:pt x="1945121" y="556597"/>
                    <a:pt x="1931643" y="552876"/>
                    <a:pt x="1920624" y="545006"/>
                  </a:cubicBezTo>
                  <a:cubicBezTo>
                    <a:pt x="1903163" y="532534"/>
                    <a:pt x="1888663" y="516354"/>
                    <a:pt x="1872179" y="502617"/>
                  </a:cubicBezTo>
                  <a:cubicBezTo>
                    <a:pt x="1864426" y="496156"/>
                    <a:pt x="1855620" y="491018"/>
                    <a:pt x="1847957" y="484450"/>
                  </a:cubicBezTo>
                  <a:cubicBezTo>
                    <a:pt x="1841455" y="478877"/>
                    <a:pt x="1836418" y="471706"/>
                    <a:pt x="1829790" y="466283"/>
                  </a:cubicBezTo>
                  <a:cubicBezTo>
                    <a:pt x="1814167" y="453501"/>
                    <a:pt x="1795618" y="444222"/>
                    <a:pt x="1781345" y="429949"/>
                  </a:cubicBezTo>
                  <a:cubicBezTo>
                    <a:pt x="1767215" y="415819"/>
                    <a:pt x="1754942" y="399549"/>
                    <a:pt x="1738956" y="387560"/>
                  </a:cubicBezTo>
                  <a:cubicBezTo>
                    <a:pt x="1722808" y="375449"/>
                    <a:pt x="1704784" y="365499"/>
                    <a:pt x="1690511" y="351226"/>
                  </a:cubicBezTo>
                  <a:cubicBezTo>
                    <a:pt x="1645432" y="306147"/>
                    <a:pt x="1700788" y="363216"/>
                    <a:pt x="1654177" y="308837"/>
                  </a:cubicBezTo>
                  <a:cubicBezTo>
                    <a:pt x="1638994" y="291124"/>
                    <a:pt x="1630934" y="286863"/>
                    <a:pt x="1611787" y="272503"/>
                  </a:cubicBezTo>
                  <a:cubicBezTo>
                    <a:pt x="1558636" y="192774"/>
                    <a:pt x="1612083" y="267801"/>
                    <a:pt x="1569398" y="218002"/>
                  </a:cubicBezTo>
                  <a:cubicBezTo>
                    <a:pt x="1562830" y="210339"/>
                    <a:pt x="1557877" y="201375"/>
                    <a:pt x="1551231" y="193780"/>
                  </a:cubicBezTo>
                  <a:cubicBezTo>
                    <a:pt x="1543712" y="185187"/>
                    <a:pt x="1534440" y="178227"/>
                    <a:pt x="1527009" y="169557"/>
                  </a:cubicBezTo>
                  <a:cubicBezTo>
                    <a:pt x="1500097" y="138160"/>
                    <a:pt x="1531715" y="162602"/>
                    <a:pt x="1496730" y="139279"/>
                  </a:cubicBezTo>
                  <a:cubicBezTo>
                    <a:pt x="1466174" y="93444"/>
                    <a:pt x="1482801" y="113237"/>
                    <a:pt x="1448285" y="78723"/>
                  </a:cubicBezTo>
                  <a:cubicBezTo>
                    <a:pt x="1442229" y="66612"/>
                    <a:pt x="1437085" y="54000"/>
                    <a:pt x="1430118" y="42389"/>
                  </a:cubicBezTo>
                  <a:cubicBezTo>
                    <a:pt x="1402623" y="-3438"/>
                    <a:pt x="1418622" y="38174"/>
                    <a:pt x="1405896" y="0"/>
                  </a:cubicBezTo>
                  <a:cubicBezTo>
                    <a:pt x="1377109" y="43179"/>
                    <a:pt x="1392646" y="11886"/>
                    <a:pt x="1399840" y="109001"/>
                  </a:cubicBezTo>
                  <a:cubicBezTo>
                    <a:pt x="1401777" y="135153"/>
                    <a:pt x="1408321" y="213177"/>
                    <a:pt x="1411952" y="242225"/>
                  </a:cubicBezTo>
                  <a:cubicBezTo>
                    <a:pt x="1414536" y="262901"/>
                    <a:pt x="1419926" y="288156"/>
                    <a:pt x="1424063" y="308837"/>
                  </a:cubicBezTo>
                  <a:cubicBezTo>
                    <a:pt x="1426081" y="329022"/>
                    <a:pt x="1427437" y="349285"/>
                    <a:pt x="1430118" y="369393"/>
                  </a:cubicBezTo>
                  <a:cubicBezTo>
                    <a:pt x="1431478" y="379595"/>
                    <a:pt x="1434718" y="389482"/>
                    <a:pt x="1436174" y="399671"/>
                  </a:cubicBezTo>
                  <a:cubicBezTo>
                    <a:pt x="1450562" y="500383"/>
                    <a:pt x="1434594" y="415987"/>
                    <a:pt x="1448285" y="484450"/>
                  </a:cubicBezTo>
                  <a:cubicBezTo>
                    <a:pt x="1447298" y="495303"/>
                    <a:pt x="1452728" y="553079"/>
                    <a:pt x="1430118" y="569229"/>
                  </a:cubicBezTo>
                  <a:cubicBezTo>
                    <a:pt x="1421273" y="575547"/>
                    <a:pt x="1410018" y="577523"/>
                    <a:pt x="1399840" y="581340"/>
                  </a:cubicBezTo>
                  <a:cubicBezTo>
                    <a:pt x="1393863" y="583581"/>
                    <a:pt x="1387729" y="585377"/>
                    <a:pt x="1381673" y="587396"/>
                  </a:cubicBezTo>
                  <a:cubicBezTo>
                    <a:pt x="1359469" y="585377"/>
                    <a:pt x="1337162" y="584287"/>
                    <a:pt x="1315062" y="581340"/>
                  </a:cubicBezTo>
                  <a:cubicBezTo>
                    <a:pt x="1306812" y="580240"/>
                    <a:pt x="1299049" y="576652"/>
                    <a:pt x="1290839" y="575284"/>
                  </a:cubicBezTo>
                  <a:cubicBezTo>
                    <a:pt x="1274786" y="572609"/>
                    <a:pt x="1258542" y="571247"/>
                    <a:pt x="1242394" y="569229"/>
                  </a:cubicBezTo>
                  <a:lnTo>
                    <a:pt x="1121281" y="575284"/>
                  </a:lnTo>
                  <a:lnTo>
                    <a:pt x="1024391" y="581340"/>
                  </a:lnTo>
                  <a:cubicBezTo>
                    <a:pt x="961840" y="584002"/>
                    <a:pt x="899242" y="585377"/>
                    <a:pt x="836667" y="587396"/>
                  </a:cubicBezTo>
                  <a:lnTo>
                    <a:pt x="679220" y="599507"/>
                  </a:lnTo>
                  <a:cubicBezTo>
                    <a:pt x="578273" y="599507"/>
                    <a:pt x="477366" y="595470"/>
                    <a:pt x="376439" y="593451"/>
                  </a:cubicBezTo>
                  <a:cubicBezTo>
                    <a:pt x="364328" y="591433"/>
                    <a:pt x="352091" y="590059"/>
                    <a:pt x="340105" y="587396"/>
                  </a:cubicBezTo>
                  <a:cubicBezTo>
                    <a:pt x="333874" y="586011"/>
                    <a:pt x="328321" y="581340"/>
                    <a:pt x="321938" y="581340"/>
                  </a:cubicBezTo>
                  <a:cubicBezTo>
                    <a:pt x="306380" y="581340"/>
                    <a:pt x="185206" y="591725"/>
                    <a:pt x="164492" y="593451"/>
                  </a:cubicBezTo>
                  <a:cubicBezTo>
                    <a:pt x="7050" y="587154"/>
                    <a:pt x="-37403" y="587396"/>
                    <a:pt x="31268" y="587396"/>
                  </a:cubicBez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26"/>
          <p:cNvGrpSpPr/>
          <p:nvPr/>
        </p:nvGrpSpPr>
        <p:grpSpPr>
          <a:xfrm flipH="1">
            <a:off x="8797988" y="3215337"/>
            <a:ext cx="1320550" cy="1036017"/>
            <a:chOff x="3178902" y="3440831"/>
            <a:chExt cx="1320997" cy="1265866"/>
          </a:xfrm>
        </p:grpSpPr>
        <p:sp>
          <p:nvSpPr>
            <p:cNvPr id="345" name="Google Shape;345;p26"/>
            <p:cNvSpPr/>
            <p:nvPr/>
          </p:nvSpPr>
          <p:spPr>
            <a:xfrm>
              <a:off x="3179346" y="3440831"/>
              <a:ext cx="1320553" cy="1265866"/>
            </a:xfrm>
            <a:custGeom>
              <a:avLst/>
              <a:gdLst/>
              <a:ahLst/>
              <a:cxnLst/>
              <a:rect l="l" t="t" r="r" b="b"/>
              <a:pathLst>
                <a:path w="2918349" h="2797493" extrusionOk="0">
                  <a:moveTo>
                    <a:pt x="1290514" y="0"/>
                  </a:moveTo>
                  <a:cubicBezTo>
                    <a:pt x="1381002" y="0"/>
                    <a:pt x="1466727" y="30480"/>
                    <a:pt x="1537212" y="88583"/>
                  </a:cubicBezTo>
                  <a:lnTo>
                    <a:pt x="2773557" y="1094423"/>
                  </a:lnTo>
                  <a:cubicBezTo>
                    <a:pt x="2865949" y="1169670"/>
                    <a:pt x="2919289" y="1280160"/>
                    <a:pt x="2918337" y="1399223"/>
                  </a:cubicBezTo>
                  <a:cubicBezTo>
                    <a:pt x="2918337" y="1518285"/>
                    <a:pt x="2865949" y="1628775"/>
                    <a:pt x="2773557" y="1704023"/>
                  </a:cubicBezTo>
                  <a:lnTo>
                    <a:pt x="1536259" y="2708910"/>
                  </a:lnTo>
                  <a:cubicBezTo>
                    <a:pt x="1464822" y="2767013"/>
                    <a:pt x="1380049" y="2797493"/>
                    <a:pt x="1289562" y="2797493"/>
                  </a:cubicBezTo>
                  <a:cubicBezTo>
                    <a:pt x="1072392" y="2797493"/>
                    <a:pt x="895227" y="2621280"/>
                    <a:pt x="895227" y="2405063"/>
                  </a:cubicBezTo>
                  <a:cubicBezTo>
                    <a:pt x="731397" y="2484120"/>
                    <a:pt x="484699" y="2499360"/>
                    <a:pt x="484699" y="2499360"/>
                  </a:cubicBezTo>
                  <a:lnTo>
                    <a:pt x="484663" y="2495982"/>
                  </a:lnTo>
                  <a:lnTo>
                    <a:pt x="437198" y="2495982"/>
                  </a:lnTo>
                  <a:cubicBezTo>
                    <a:pt x="196215" y="2495982"/>
                    <a:pt x="0" y="2301288"/>
                    <a:pt x="0" y="2062173"/>
                  </a:cubicBezTo>
                  <a:lnTo>
                    <a:pt x="0" y="986628"/>
                  </a:lnTo>
                  <a:cubicBezTo>
                    <a:pt x="0" y="747513"/>
                    <a:pt x="196215" y="552819"/>
                    <a:pt x="437198" y="552819"/>
                  </a:cubicBezTo>
                  <a:lnTo>
                    <a:pt x="463871" y="552819"/>
                  </a:lnTo>
                  <a:lnTo>
                    <a:pt x="463744" y="541020"/>
                  </a:lnTo>
                  <a:cubicBezTo>
                    <a:pt x="629479" y="539115"/>
                    <a:pt x="896179" y="446723"/>
                    <a:pt x="896179" y="446723"/>
                  </a:cubicBezTo>
                  <a:lnTo>
                    <a:pt x="896179" y="393383"/>
                  </a:lnTo>
                  <a:cubicBezTo>
                    <a:pt x="896179" y="176213"/>
                    <a:pt x="1073344" y="0"/>
                    <a:pt x="1290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3178902" y="3690804"/>
              <a:ext cx="236191" cy="881253"/>
            </a:xfrm>
            <a:custGeom>
              <a:avLst/>
              <a:gdLst/>
              <a:ahLst/>
              <a:cxnLst/>
              <a:rect l="l" t="t" r="r" b="b"/>
              <a:pathLst>
                <a:path w="521969" h="1958339" extrusionOk="0">
                  <a:moveTo>
                    <a:pt x="510540" y="0"/>
                  </a:moveTo>
                  <a:lnTo>
                    <a:pt x="437198" y="0"/>
                  </a:lnTo>
                  <a:cubicBezTo>
                    <a:pt x="196215" y="0"/>
                    <a:pt x="0" y="196215"/>
                    <a:pt x="0" y="437197"/>
                  </a:cubicBezTo>
                  <a:lnTo>
                    <a:pt x="0" y="1521143"/>
                  </a:lnTo>
                  <a:cubicBezTo>
                    <a:pt x="0" y="1762125"/>
                    <a:pt x="196215" y="1958340"/>
                    <a:pt x="437198" y="1958340"/>
                  </a:cubicBezTo>
                  <a:lnTo>
                    <a:pt x="521970" y="195834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7" name="Google Shape;347;p26"/>
          <p:cNvSpPr/>
          <p:nvPr/>
        </p:nvSpPr>
        <p:spPr>
          <a:xfrm flipH="1">
            <a:off x="9123478" y="3556159"/>
            <a:ext cx="669571" cy="354375"/>
          </a:xfrm>
          <a:custGeom>
            <a:avLst/>
            <a:gdLst/>
            <a:ahLst/>
            <a:cxnLst/>
            <a:rect l="l" t="t" r="r" b="b"/>
            <a:pathLst>
              <a:path w="2144830" h="1840911" extrusionOk="0">
                <a:moveTo>
                  <a:pt x="37324" y="520784"/>
                </a:moveTo>
                <a:cubicBezTo>
                  <a:pt x="51454" y="577303"/>
                  <a:pt x="65987" y="633723"/>
                  <a:pt x="79713" y="690341"/>
                </a:cubicBezTo>
                <a:cubicBezTo>
                  <a:pt x="82138" y="700344"/>
                  <a:pt x="83536" y="710572"/>
                  <a:pt x="85769" y="720619"/>
                </a:cubicBezTo>
                <a:cubicBezTo>
                  <a:pt x="87574" y="728744"/>
                  <a:pt x="90019" y="736717"/>
                  <a:pt x="91824" y="744842"/>
                </a:cubicBezTo>
                <a:cubicBezTo>
                  <a:pt x="94057" y="754889"/>
                  <a:pt x="95566" y="765091"/>
                  <a:pt x="97880" y="775120"/>
                </a:cubicBezTo>
                <a:cubicBezTo>
                  <a:pt x="97889" y="775159"/>
                  <a:pt x="113014" y="835658"/>
                  <a:pt x="116047" y="847788"/>
                </a:cubicBezTo>
                <a:cubicBezTo>
                  <a:pt x="118066" y="855862"/>
                  <a:pt x="120735" y="863801"/>
                  <a:pt x="122103" y="872010"/>
                </a:cubicBezTo>
                <a:cubicBezTo>
                  <a:pt x="130504" y="922423"/>
                  <a:pt x="126421" y="896189"/>
                  <a:pt x="134214" y="950733"/>
                </a:cubicBezTo>
                <a:cubicBezTo>
                  <a:pt x="136232" y="978993"/>
                  <a:pt x="140269" y="1007180"/>
                  <a:pt x="140269" y="1035512"/>
                </a:cubicBezTo>
                <a:cubicBezTo>
                  <a:pt x="140269" y="1363226"/>
                  <a:pt x="101904" y="1241353"/>
                  <a:pt x="140269" y="1356461"/>
                </a:cubicBezTo>
                <a:cubicBezTo>
                  <a:pt x="146325" y="1352424"/>
                  <a:pt x="151926" y="1347604"/>
                  <a:pt x="158436" y="1344349"/>
                </a:cubicBezTo>
                <a:cubicBezTo>
                  <a:pt x="173066" y="1337034"/>
                  <a:pt x="185317" y="1338054"/>
                  <a:pt x="200826" y="1332238"/>
                </a:cubicBezTo>
                <a:cubicBezTo>
                  <a:pt x="209278" y="1329068"/>
                  <a:pt x="216484" y="1322982"/>
                  <a:pt x="225048" y="1320127"/>
                </a:cubicBezTo>
                <a:cubicBezTo>
                  <a:pt x="240839" y="1314863"/>
                  <a:pt x="257702" y="1313279"/>
                  <a:pt x="273493" y="1308015"/>
                </a:cubicBezTo>
                <a:lnTo>
                  <a:pt x="309827" y="1295904"/>
                </a:lnTo>
                <a:cubicBezTo>
                  <a:pt x="359986" y="1279185"/>
                  <a:pt x="280300" y="1305456"/>
                  <a:pt x="370383" y="1277737"/>
                </a:cubicBezTo>
                <a:cubicBezTo>
                  <a:pt x="382585" y="1273982"/>
                  <a:pt x="394606" y="1269663"/>
                  <a:pt x="406717" y="1265626"/>
                </a:cubicBezTo>
                <a:cubicBezTo>
                  <a:pt x="421122" y="1260824"/>
                  <a:pt x="433890" y="1256051"/>
                  <a:pt x="449107" y="1253515"/>
                </a:cubicBezTo>
                <a:cubicBezTo>
                  <a:pt x="607869" y="1227056"/>
                  <a:pt x="472566" y="1251813"/>
                  <a:pt x="582330" y="1235348"/>
                </a:cubicBezTo>
                <a:cubicBezTo>
                  <a:pt x="606615" y="1231705"/>
                  <a:pt x="630815" y="1227505"/>
                  <a:pt x="654998" y="1223237"/>
                </a:cubicBezTo>
                <a:cubicBezTo>
                  <a:pt x="679430" y="1218925"/>
                  <a:pt x="696461" y="1213919"/>
                  <a:pt x="721610" y="1211125"/>
                </a:cubicBezTo>
                <a:cubicBezTo>
                  <a:pt x="745768" y="1208441"/>
                  <a:pt x="770104" y="1207614"/>
                  <a:pt x="794277" y="1205070"/>
                </a:cubicBezTo>
                <a:cubicBezTo>
                  <a:pt x="808472" y="1203576"/>
                  <a:pt x="822491" y="1200682"/>
                  <a:pt x="836667" y="1199014"/>
                </a:cubicBezTo>
                <a:cubicBezTo>
                  <a:pt x="856814" y="1196644"/>
                  <a:pt x="877038" y="1194977"/>
                  <a:pt x="897223" y="1192959"/>
                </a:cubicBezTo>
                <a:cubicBezTo>
                  <a:pt x="918994" y="1187516"/>
                  <a:pt x="928665" y="1184690"/>
                  <a:pt x="951724" y="1180847"/>
                </a:cubicBezTo>
                <a:cubicBezTo>
                  <a:pt x="997907" y="1173150"/>
                  <a:pt x="1044820" y="1170376"/>
                  <a:pt x="1091003" y="1162680"/>
                </a:cubicBezTo>
                <a:cubicBezTo>
                  <a:pt x="1103114" y="1160662"/>
                  <a:pt x="1115297" y="1159033"/>
                  <a:pt x="1127337" y="1156625"/>
                </a:cubicBezTo>
                <a:cubicBezTo>
                  <a:pt x="1135498" y="1154993"/>
                  <a:pt x="1143321" y="1151746"/>
                  <a:pt x="1151560" y="1150569"/>
                </a:cubicBezTo>
                <a:cubicBezTo>
                  <a:pt x="1171642" y="1147700"/>
                  <a:pt x="1191954" y="1146754"/>
                  <a:pt x="1212116" y="1144514"/>
                </a:cubicBezTo>
                <a:cubicBezTo>
                  <a:pt x="1228290" y="1142717"/>
                  <a:pt x="1244413" y="1140477"/>
                  <a:pt x="1260561" y="1138458"/>
                </a:cubicBezTo>
                <a:cubicBezTo>
                  <a:pt x="1286802" y="1140477"/>
                  <a:pt x="1323126" y="1123739"/>
                  <a:pt x="1339284" y="1144514"/>
                </a:cubicBezTo>
                <a:cubicBezTo>
                  <a:pt x="1360388" y="1171647"/>
                  <a:pt x="1343002" y="1213164"/>
                  <a:pt x="1345340" y="1247459"/>
                </a:cubicBezTo>
                <a:cubicBezTo>
                  <a:pt x="1349058" y="1301982"/>
                  <a:pt x="1348466" y="1357055"/>
                  <a:pt x="1357451" y="1410961"/>
                </a:cubicBezTo>
                <a:cubicBezTo>
                  <a:pt x="1359470" y="1423072"/>
                  <a:pt x="1361311" y="1435215"/>
                  <a:pt x="1363507" y="1447295"/>
                </a:cubicBezTo>
                <a:cubicBezTo>
                  <a:pt x="1365348" y="1457421"/>
                  <a:pt x="1368106" y="1467384"/>
                  <a:pt x="1369562" y="1477573"/>
                </a:cubicBezTo>
                <a:cubicBezTo>
                  <a:pt x="1374165" y="1509794"/>
                  <a:pt x="1379177" y="1542011"/>
                  <a:pt x="1381673" y="1574463"/>
                </a:cubicBezTo>
                <a:cubicBezTo>
                  <a:pt x="1383692" y="1600704"/>
                  <a:pt x="1386308" y="1626906"/>
                  <a:pt x="1387729" y="1653186"/>
                </a:cubicBezTo>
                <a:cubicBezTo>
                  <a:pt x="1397560" y="1835051"/>
                  <a:pt x="1385992" y="1743966"/>
                  <a:pt x="1399840" y="1840911"/>
                </a:cubicBezTo>
                <a:cubicBezTo>
                  <a:pt x="1412825" y="1837665"/>
                  <a:pt x="1433139" y="1835471"/>
                  <a:pt x="1442230" y="1822744"/>
                </a:cubicBezTo>
                <a:cubicBezTo>
                  <a:pt x="1448548" y="1813899"/>
                  <a:pt x="1449843" y="1802362"/>
                  <a:pt x="1454341" y="1792466"/>
                </a:cubicBezTo>
                <a:cubicBezTo>
                  <a:pt x="1459944" y="1780139"/>
                  <a:pt x="1467300" y="1768631"/>
                  <a:pt x="1472508" y="1756132"/>
                </a:cubicBezTo>
                <a:cubicBezTo>
                  <a:pt x="1477418" y="1744348"/>
                  <a:pt x="1478910" y="1731217"/>
                  <a:pt x="1484619" y="1719798"/>
                </a:cubicBezTo>
                <a:cubicBezTo>
                  <a:pt x="1536891" y="1615257"/>
                  <a:pt x="1480827" y="1733950"/>
                  <a:pt x="1508842" y="1659242"/>
                </a:cubicBezTo>
                <a:cubicBezTo>
                  <a:pt x="1512012" y="1650789"/>
                  <a:pt x="1517170" y="1643215"/>
                  <a:pt x="1520953" y="1635019"/>
                </a:cubicBezTo>
                <a:cubicBezTo>
                  <a:pt x="1531413" y="1612355"/>
                  <a:pt x="1555441" y="1554405"/>
                  <a:pt x="1569398" y="1532074"/>
                </a:cubicBezTo>
                <a:cubicBezTo>
                  <a:pt x="1579491" y="1515926"/>
                  <a:pt x="1590557" y="1500347"/>
                  <a:pt x="1599676" y="1483629"/>
                </a:cubicBezTo>
                <a:cubicBezTo>
                  <a:pt x="1634992" y="1418883"/>
                  <a:pt x="1565534" y="1524933"/>
                  <a:pt x="1617843" y="1441239"/>
                </a:cubicBezTo>
                <a:cubicBezTo>
                  <a:pt x="1646920" y="1394716"/>
                  <a:pt x="1625693" y="1437298"/>
                  <a:pt x="1648121" y="1398850"/>
                </a:cubicBezTo>
                <a:cubicBezTo>
                  <a:pt x="1658592" y="1380899"/>
                  <a:pt x="1668720" y="1362740"/>
                  <a:pt x="1678399" y="1344349"/>
                </a:cubicBezTo>
                <a:cubicBezTo>
                  <a:pt x="1688910" y="1324378"/>
                  <a:pt x="1697066" y="1303145"/>
                  <a:pt x="1708677" y="1283793"/>
                </a:cubicBezTo>
                <a:cubicBezTo>
                  <a:pt x="1714733" y="1273700"/>
                  <a:pt x="1721580" y="1264042"/>
                  <a:pt x="1726844" y="1253515"/>
                </a:cubicBezTo>
                <a:cubicBezTo>
                  <a:pt x="1731705" y="1243792"/>
                  <a:pt x="1733841" y="1232828"/>
                  <a:pt x="1738956" y="1223237"/>
                </a:cubicBezTo>
                <a:cubicBezTo>
                  <a:pt x="1750034" y="1202466"/>
                  <a:pt x="1764761" y="1183735"/>
                  <a:pt x="1775289" y="1162680"/>
                </a:cubicBezTo>
                <a:cubicBezTo>
                  <a:pt x="1779326" y="1154606"/>
                  <a:pt x="1781985" y="1145680"/>
                  <a:pt x="1787401" y="1138458"/>
                </a:cubicBezTo>
                <a:cubicBezTo>
                  <a:pt x="1794252" y="1129323"/>
                  <a:pt x="1804772" y="1123370"/>
                  <a:pt x="1811623" y="1114235"/>
                </a:cubicBezTo>
                <a:cubicBezTo>
                  <a:pt x="1817039" y="1107013"/>
                  <a:pt x="1818727" y="1097524"/>
                  <a:pt x="1823734" y="1090013"/>
                </a:cubicBezTo>
                <a:cubicBezTo>
                  <a:pt x="1834931" y="1073218"/>
                  <a:pt x="1847957" y="1057716"/>
                  <a:pt x="1860068" y="1041568"/>
                </a:cubicBezTo>
                <a:cubicBezTo>
                  <a:pt x="1866124" y="1033494"/>
                  <a:pt x="1874487" y="1026716"/>
                  <a:pt x="1878235" y="1017345"/>
                </a:cubicBezTo>
                <a:cubicBezTo>
                  <a:pt x="1888448" y="991812"/>
                  <a:pt x="1891541" y="979417"/>
                  <a:pt x="1908513" y="956789"/>
                </a:cubicBezTo>
                <a:cubicBezTo>
                  <a:pt x="1919679" y="941901"/>
                  <a:pt x="1934030" y="929544"/>
                  <a:pt x="1944847" y="914400"/>
                </a:cubicBezTo>
                <a:cubicBezTo>
                  <a:pt x="1954306" y="901157"/>
                  <a:pt x="1959737" y="885342"/>
                  <a:pt x="1969069" y="872010"/>
                </a:cubicBezTo>
                <a:cubicBezTo>
                  <a:pt x="1973980" y="864994"/>
                  <a:pt x="1981663" y="860345"/>
                  <a:pt x="1987236" y="853843"/>
                </a:cubicBezTo>
                <a:cubicBezTo>
                  <a:pt x="1993804" y="846180"/>
                  <a:pt x="1998835" y="837284"/>
                  <a:pt x="2005403" y="829621"/>
                </a:cubicBezTo>
                <a:cubicBezTo>
                  <a:pt x="2010976" y="823119"/>
                  <a:pt x="2017997" y="817956"/>
                  <a:pt x="2023570" y="811454"/>
                </a:cubicBezTo>
                <a:cubicBezTo>
                  <a:pt x="2030138" y="803791"/>
                  <a:pt x="2035091" y="794827"/>
                  <a:pt x="2041737" y="787231"/>
                </a:cubicBezTo>
                <a:cubicBezTo>
                  <a:pt x="2049256" y="778638"/>
                  <a:pt x="2058529" y="771679"/>
                  <a:pt x="2065960" y="763009"/>
                </a:cubicBezTo>
                <a:cubicBezTo>
                  <a:pt x="2070696" y="757483"/>
                  <a:pt x="2073412" y="750433"/>
                  <a:pt x="2078071" y="744842"/>
                </a:cubicBezTo>
                <a:cubicBezTo>
                  <a:pt x="2092642" y="727357"/>
                  <a:pt x="2096542" y="726472"/>
                  <a:pt x="2114405" y="714564"/>
                </a:cubicBezTo>
                <a:cubicBezTo>
                  <a:pt x="2120460" y="706490"/>
                  <a:pt x="2126705" y="698554"/>
                  <a:pt x="2132571" y="690341"/>
                </a:cubicBezTo>
                <a:cubicBezTo>
                  <a:pt x="2136801" y="684419"/>
                  <a:pt x="2146110" y="679311"/>
                  <a:pt x="2144683" y="672174"/>
                </a:cubicBezTo>
                <a:cubicBezTo>
                  <a:pt x="2143733" y="667422"/>
                  <a:pt x="2102354" y="647979"/>
                  <a:pt x="2102293" y="647952"/>
                </a:cubicBezTo>
                <a:cubicBezTo>
                  <a:pt x="2092360" y="643537"/>
                  <a:pt x="2081558" y="641046"/>
                  <a:pt x="2072015" y="635841"/>
                </a:cubicBezTo>
                <a:cubicBezTo>
                  <a:pt x="2006576" y="600147"/>
                  <a:pt x="2059924" y="619698"/>
                  <a:pt x="2017514" y="605563"/>
                </a:cubicBezTo>
                <a:cubicBezTo>
                  <a:pt x="2011459" y="601526"/>
                  <a:pt x="2005270" y="597681"/>
                  <a:pt x="1999348" y="593451"/>
                </a:cubicBezTo>
                <a:cubicBezTo>
                  <a:pt x="1988330" y="585581"/>
                  <a:pt x="1969802" y="570309"/>
                  <a:pt x="1956958" y="563173"/>
                </a:cubicBezTo>
                <a:cubicBezTo>
                  <a:pt x="1945121" y="556597"/>
                  <a:pt x="1931643" y="552876"/>
                  <a:pt x="1920624" y="545006"/>
                </a:cubicBezTo>
                <a:cubicBezTo>
                  <a:pt x="1903163" y="532534"/>
                  <a:pt x="1888663" y="516354"/>
                  <a:pt x="1872179" y="502617"/>
                </a:cubicBezTo>
                <a:cubicBezTo>
                  <a:pt x="1864426" y="496156"/>
                  <a:pt x="1855620" y="491018"/>
                  <a:pt x="1847957" y="484450"/>
                </a:cubicBezTo>
                <a:cubicBezTo>
                  <a:pt x="1841455" y="478877"/>
                  <a:pt x="1836418" y="471706"/>
                  <a:pt x="1829790" y="466283"/>
                </a:cubicBezTo>
                <a:cubicBezTo>
                  <a:pt x="1814167" y="453501"/>
                  <a:pt x="1795618" y="444222"/>
                  <a:pt x="1781345" y="429949"/>
                </a:cubicBezTo>
                <a:cubicBezTo>
                  <a:pt x="1767215" y="415819"/>
                  <a:pt x="1754942" y="399549"/>
                  <a:pt x="1738956" y="387560"/>
                </a:cubicBezTo>
                <a:cubicBezTo>
                  <a:pt x="1722808" y="375449"/>
                  <a:pt x="1704784" y="365499"/>
                  <a:pt x="1690511" y="351226"/>
                </a:cubicBezTo>
                <a:cubicBezTo>
                  <a:pt x="1645432" y="306147"/>
                  <a:pt x="1700788" y="363216"/>
                  <a:pt x="1654177" y="308837"/>
                </a:cubicBezTo>
                <a:cubicBezTo>
                  <a:pt x="1638994" y="291124"/>
                  <a:pt x="1630934" y="286863"/>
                  <a:pt x="1611787" y="272503"/>
                </a:cubicBezTo>
                <a:cubicBezTo>
                  <a:pt x="1558636" y="192774"/>
                  <a:pt x="1612083" y="267801"/>
                  <a:pt x="1569398" y="218002"/>
                </a:cubicBezTo>
                <a:cubicBezTo>
                  <a:pt x="1562830" y="210339"/>
                  <a:pt x="1557877" y="201375"/>
                  <a:pt x="1551231" y="193780"/>
                </a:cubicBezTo>
                <a:cubicBezTo>
                  <a:pt x="1543712" y="185187"/>
                  <a:pt x="1534440" y="178227"/>
                  <a:pt x="1527009" y="169557"/>
                </a:cubicBezTo>
                <a:cubicBezTo>
                  <a:pt x="1500097" y="138160"/>
                  <a:pt x="1531715" y="162602"/>
                  <a:pt x="1496730" y="139279"/>
                </a:cubicBezTo>
                <a:cubicBezTo>
                  <a:pt x="1466174" y="93444"/>
                  <a:pt x="1482801" y="113237"/>
                  <a:pt x="1448285" y="78723"/>
                </a:cubicBezTo>
                <a:cubicBezTo>
                  <a:pt x="1442229" y="66612"/>
                  <a:pt x="1437085" y="54000"/>
                  <a:pt x="1430118" y="42389"/>
                </a:cubicBezTo>
                <a:cubicBezTo>
                  <a:pt x="1402623" y="-3438"/>
                  <a:pt x="1418622" y="38174"/>
                  <a:pt x="1405896" y="0"/>
                </a:cubicBezTo>
                <a:cubicBezTo>
                  <a:pt x="1377109" y="43179"/>
                  <a:pt x="1392646" y="11886"/>
                  <a:pt x="1399840" y="109001"/>
                </a:cubicBezTo>
                <a:cubicBezTo>
                  <a:pt x="1401777" y="135153"/>
                  <a:pt x="1408321" y="213177"/>
                  <a:pt x="1411952" y="242225"/>
                </a:cubicBezTo>
                <a:cubicBezTo>
                  <a:pt x="1414536" y="262901"/>
                  <a:pt x="1419926" y="288156"/>
                  <a:pt x="1424063" y="308837"/>
                </a:cubicBezTo>
                <a:cubicBezTo>
                  <a:pt x="1426081" y="329022"/>
                  <a:pt x="1427437" y="349285"/>
                  <a:pt x="1430118" y="369393"/>
                </a:cubicBezTo>
                <a:cubicBezTo>
                  <a:pt x="1431478" y="379595"/>
                  <a:pt x="1434718" y="389482"/>
                  <a:pt x="1436174" y="399671"/>
                </a:cubicBezTo>
                <a:cubicBezTo>
                  <a:pt x="1450562" y="500383"/>
                  <a:pt x="1434594" y="415987"/>
                  <a:pt x="1448285" y="484450"/>
                </a:cubicBezTo>
                <a:cubicBezTo>
                  <a:pt x="1447298" y="495303"/>
                  <a:pt x="1452728" y="553079"/>
                  <a:pt x="1430118" y="569229"/>
                </a:cubicBezTo>
                <a:cubicBezTo>
                  <a:pt x="1421273" y="575547"/>
                  <a:pt x="1410018" y="577523"/>
                  <a:pt x="1399840" y="581340"/>
                </a:cubicBezTo>
                <a:cubicBezTo>
                  <a:pt x="1393863" y="583581"/>
                  <a:pt x="1387729" y="585377"/>
                  <a:pt x="1381673" y="587396"/>
                </a:cubicBezTo>
                <a:cubicBezTo>
                  <a:pt x="1359469" y="585377"/>
                  <a:pt x="1337162" y="584287"/>
                  <a:pt x="1315062" y="581340"/>
                </a:cubicBezTo>
                <a:cubicBezTo>
                  <a:pt x="1306812" y="580240"/>
                  <a:pt x="1299049" y="576652"/>
                  <a:pt x="1290839" y="575284"/>
                </a:cubicBezTo>
                <a:cubicBezTo>
                  <a:pt x="1274786" y="572609"/>
                  <a:pt x="1258542" y="571247"/>
                  <a:pt x="1242394" y="569229"/>
                </a:cubicBezTo>
                <a:lnTo>
                  <a:pt x="1121281" y="575284"/>
                </a:lnTo>
                <a:lnTo>
                  <a:pt x="1024391" y="581340"/>
                </a:lnTo>
                <a:cubicBezTo>
                  <a:pt x="961840" y="584002"/>
                  <a:pt x="899242" y="585377"/>
                  <a:pt x="836667" y="587396"/>
                </a:cubicBezTo>
                <a:lnTo>
                  <a:pt x="679220" y="599507"/>
                </a:lnTo>
                <a:cubicBezTo>
                  <a:pt x="578273" y="599507"/>
                  <a:pt x="477366" y="595470"/>
                  <a:pt x="376439" y="593451"/>
                </a:cubicBezTo>
                <a:cubicBezTo>
                  <a:pt x="364328" y="591433"/>
                  <a:pt x="352091" y="590059"/>
                  <a:pt x="340105" y="587396"/>
                </a:cubicBezTo>
                <a:cubicBezTo>
                  <a:pt x="333874" y="586011"/>
                  <a:pt x="328321" y="581340"/>
                  <a:pt x="321938" y="581340"/>
                </a:cubicBezTo>
                <a:cubicBezTo>
                  <a:pt x="306380" y="581340"/>
                  <a:pt x="185206" y="591725"/>
                  <a:pt x="164492" y="593451"/>
                </a:cubicBezTo>
                <a:cubicBezTo>
                  <a:pt x="7050" y="587154"/>
                  <a:pt x="-37403" y="587396"/>
                  <a:pt x="31268" y="587396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8" name="Google Shape;348;p26"/>
          <p:cNvGrpSpPr/>
          <p:nvPr/>
        </p:nvGrpSpPr>
        <p:grpSpPr>
          <a:xfrm flipH="1">
            <a:off x="8797988" y="4594655"/>
            <a:ext cx="1320552" cy="1023406"/>
            <a:chOff x="3178902" y="4880926"/>
            <a:chExt cx="1320998" cy="1265866"/>
          </a:xfrm>
        </p:grpSpPr>
        <p:sp>
          <p:nvSpPr>
            <p:cNvPr id="349" name="Google Shape;349;p26"/>
            <p:cNvSpPr/>
            <p:nvPr/>
          </p:nvSpPr>
          <p:spPr>
            <a:xfrm>
              <a:off x="3179347" y="4880926"/>
              <a:ext cx="1320553" cy="1265866"/>
            </a:xfrm>
            <a:custGeom>
              <a:avLst/>
              <a:gdLst/>
              <a:ahLst/>
              <a:cxnLst/>
              <a:rect l="l" t="t" r="r" b="b"/>
              <a:pathLst>
                <a:path w="2918349" h="2797493" extrusionOk="0">
                  <a:moveTo>
                    <a:pt x="1290514" y="0"/>
                  </a:moveTo>
                  <a:cubicBezTo>
                    <a:pt x="1381002" y="0"/>
                    <a:pt x="1466727" y="30480"/>
                    <a:pt x="1537212" y="88583"/>
                  </a:cubicBezTo>
                  <a:lnTo>
                    <a:pt x="2773557" y="1094423"/>
                  </a:lnTo>
                  <a:cubicBezTo>
                    <a:pt x="2865949" y="1169670"/>
                    <a:pt x="2919289" y="1280160"/>
                    <a:pt x="2918337" y="1399223"/>
                  </a:cubicBezTo>
                  <a:cubicBezTo>
                    <a:pt x="2918337" y="1518285"/>
                    <a:pt x="2865949" y="1628775"/>
                    <a:pt x="2773557" y="1704023"/>
                  </a:cubicBezTo>
                  <a:lnTo>
                    <a:pt x="1536259" y="2708910"/>
                  </a:lnTo>
                  <a:cubicBezTo>
                    <a:pt x="1464822" y="2767013"/>
                    <a:pt x="1380049" y="2797493"/>
                    <a:pt x="1289562" y="2797493"/>
                  </a:cubicBezTo>
                  <a:cubicBezTo>
                    <a:pt x="1072392" y="2797493"/>
                    <a:pt x="895227" y="2621280"/>
                    <a:pt x="895227" y="2405063"/>
                  </a:cubicBezTo>
                  <a:cubicBezTo>
                    <a:pt x="731397" y="2484120"/>
                    <a:pt x="484699" y="2499360"/>
                    <a:pt x="484699" y="2499360"/>
                  </a:cubicBezTo>
                  <a:lnTo>
                    <a:pt x="484663" y="2495982"/>
                  </a:lnTo>
                  <a:lnTo>
                    <a:pt x="437198" y="2495982"/>
                  </a:lnTo>
                  <a:cubicBezTo>
                    <a:pt x="196215" y="2495982"/>
                    <a:pt x="0" y="2301288"/>
                    <a:pt x="0" y="2062173"/>
                  </a:cubicBezTo>
                  <a:lnTo>
                    <a:pt x="0" y="986628"/>
                  </a:lnTo>
                  <a:cubicBezTo>
                    <a:pt x="0" y="747513"/>
                    <a:pt x="196215" y="552819"/>
                    <a:pt x="437198" y="552819"/>
                  </a:cubicBezTo>
                  <a:lnTo>
                    <a:pt x="463871" y="552819"/>
                  </a:lnTo>
                  <a:lnTo>
                    <a:pt x="463744" y="541020"/>
                  </a:lnTo>
                  <a:cubicBezTo>
                    <a:pt x="629479" y="539115"/>
                    <a:pt x="896179" y="446723"/>
                    <a:pt x="896179" y="446723"/>
                  </a:cubicBezTo>
                  <a:lnTo>
                    <a:pt x="896179" y="393383"/>
                  </a:lnTo>
                  <a:cubicBezTo>
                    <a:pt x="896179" y="176213"/>
                    <a:pt x="1073344" y="0"/>
                    <a:pt x="1290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3178902" y="5138604"/>
              <a:ext cx="236191" cy="881253"/>
            </a:xfrm>
            <a:custGeom>
              <a:avLst/>
              <a:gdLst/>
              <a:ahLst/>
              <a:cxnLst/>
              <a:rect l="l" t="t" r="r" b="b"/>
              <a:pathLst>
                <a:path w="521969" h="1958339" extrusionOk="0">
                  <a:moveTo>
                    <a:pt x="510540" y="0"/>
                  </a:moveTo>
                  <a:lnTo>
                    <a:pt x="437198" y="0"/>
                  </a:lnTo>
                  <a:cubicBezTo>
                    <a:pt x="196215" y="0"/>
                    <a:pt x="0" y="196215"/>
                    <a:pt x="0" y="437197"/>
                  </a:cubicBezTo>
                  <a:lnTo>
                    <a:pt x="0" y="1521143"/>
                  </a:lnTo>
                  <a:cubicBezTo>
                    <a:pt x="0" y="1762125"/>
                    <a:pt x="196215" y="1958340"/>
                    <a:pt x="437198" y="1958340"/>
                  </a:cubicBezTo>
                  <a:lnTo>
                    <a:pt x="521970" y="195834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47;p26">
            <a:extLst>
              <a:ext uri="{FF2B5EF4-FFF2-40B4-BE49-F238E27FC236}">
                <a16:creationId xmlns:a16="http://schemas.microsoft.com/office/drawing/2014/main" id="{E0AAD3F8-3388-7322-E315-459908AD5C31}"/>
              </a:ext>
            </a:extLst>
          </p:cNvPr>
          <p:cNvSpPr/>
          <p:nvPr/>
        </p:nvSpPr>
        <p:spPr>
          <a:xfrm flipH="1">
            <a:off x="9163438" y="4899904"/>
            <a:ext cx="669571" cy="412907"/>
          </a:xfrm>
          <a:custGeom>
            <a:avLst/>
            <a:gdLst/>
            <a:ahLst/>
            <a:cxnLst/>
            <a:rect l="l" t="t" r="r" b="b"/>
            <a:pathLst>
              <a:path w="2144830" h="1840911" extrusionOk="0">
                <a:moveTo>
                  <a:pt x="37324" y="520784"/>
                </a:moveTo>
                <a:cubicBezTo>
                  <a:pt x="51454" y="577303"/>
                  <a:pt x="65987" y="633723"/>
                  <a:pt x="79713" y="690341"/>
                </a:cubicBezTo>
                <a:cubicBezTo>
                  <a:pt x="82138" y="700344"/>
                  <a:pt x="83536" y="710572"/>
                  <a:pt x="85769" y="720619"/>
                </a:cubicBezTo>
                <a:cubicBezTo>
                  <a:pt x="87574" y="728744"/>
                  <a:pt x="90019" y="736717"/>
                  <a:pt x="91824" y="744842"/>
                </a:cubicBezTo>
                <a:cubicBezTo>
                  <a:pt x="94057" y="754889"/>
                  <a:pt x="95566" y="765091"/>
                  <a:pt x="97880" y="775120"/>
                </a:cubicBezTo>
                <a:cubicBezTo>
                  <a:pt x="97889" y="775159"/>
                  <a:pt x="113014" y="835658"/>
                  <a:pt x="116047" y="847788"/>
                </a:cubicBezTo>
                <a:cubicBezTo>
                  <a:pt x="118066" y="855862"/>
                  <a:pt x="120735" y="863801"/>
                  <a:pt x="122103" y="872010"/>
                </a:cubicBezTo>
                <a:cubicBezTo>
                  <a:pt x="130504" y="922423"/>
                  <a:pt x="126421" y="896189"/>
                  <a:pt x="134214" y="950733"/>
                </a:cubicBezTo>
                <a:cubicBezTo>
                  <a:pt x="136232" y="978993"/>
                  <a:pt x="140269" y="1007180"/>
                  <a:pt x="140269" y="1035512"/>
                </a:cubicBezTo>
                <a:cubicBezTo>
                  <a:pt x="140269" y="1363226"/>
                  <a:pt x="101904" y="1241353"/>
                  <a:pt x="140269" y="1356461"/>
                </a:cubicBezTo>
                <a:cubicBezTo>
                  <a:pt x="146325" y="1352424"/>
                  <a:pt x="151926" y="1347604"/>
                  <a:pt x="158436" y="1344349"/>
                </a:cubicBezTo>
                <a:cubicBezTo>
                  <a:pt x="173066" y="1337034"/>
                  <a:pt x="185317" y="1338054"/>
                  <a:pt x="200826" y="1332238"/>
                </a:cubicBezTo>
                <a:cubicBezTo>
                  <a:pt x="209278" y="1329068"/>
                  <a:pt x="216484" y="1322982"/>
                  <a:pt x="225048" y="1320127"/>
                </a:cubicBezTo>
                <a:cubicBezTo>
                  <a:pt x="240839" y="1314863"/>
                  <a:pt x="257702" y="1313279"/>
                  <a:pt x="273493" y="1308015"/>
                </a:cubicBezTo>
                <a:lnTo>
                  <a:pt x="309827" y="1295904"/>
                </a:lnTo>
                <a:cubicBezTo>
                  <a:pt x="359986" y="1279185"/>
                  <a:pt x="280300" y="1305456"/>
                  <a:pt x="370383" y="1277737"/>
                </a:cubicBezTo>
                <a:cubicBezTo>
                  <a:pt x="382585" y="1273982"/>
                  <a:pt x="394606" y="1269663"/>
                  <a:pt x="406717" y="1265626"/>
                </a:cubicBezTo>
                <a:cubicBezTo>
                  <a:pt x="421122" y="1260824"/>
                  <a:pt x="433890" y="1256051"/>
                  <a:pt x="449107" y="1253515"/>
                </a:cubicBezTo>
                <a:cubicBezTo>
                  <a:pt x="607869" y="1227056"/>
                  <a:pt x="472566" y="1251813"/>
                  <a:pt x="582330" y="1235348"/>
                </a:cubicBezTo>
                <a:cubicBezTo>
                  <a:pt x="606615" y="1231705"/>
                  <a:pt x="630815" y="1227505"/>
                  <a:pt x="654998" y="1223237"/>
                </a:cubicBezTo>
                <a:cubicBezTo>
                  <a:pt x="679430" y="1218925"/>
                  <a:pt x="696461" y="1213919"/>
                  <a:pt x="721610" y="1211125"/>
                </a:cubicBezTo>
                <a:cubicBezTo>
                  <a:pt x="745768" y="1208441"/>
                  <a:pt x="770104" y="1207614"/>
                  <a:pt x="794277" y="1205070"/>
                </a:cubicBezTo>
                <a:cubicBezTo>
                  <a:pt x="808472" y="1203576"/>
                  <a:pt x="822491" y="1200682"/>
                  <a:pt x="836667" y="1199014"/>
                </a:cubicBezTo>
                <a:cubicBezTo>
                  <a:pt x="856814" y="1196644"/>
                  <a:pt x="877038" y="1194977"/>
                  <a:pt x="897223" y="1192959"/>
                </a:cubicBezTo>
                <a:cubicBezTo>
                  <a:pt x="918994" y="1187516"/>
                  <a:pt x="928665" y="1184690"/>
                  <a:pt x="951724" y="1180847"/>
                </a:cubicBezTo>
                <a:cubicBezTo>
                  <a:pt x="997907" y="1173150"/>
                  <a:pt x="1044820" y="1170376"/>
                  <a:pt x="1091003" y="1162680"/>
                </a:cubicBezTo>
                <a:cubicBezTo>
                  <a:pt x="1103114" y="1160662"/>
                  <a:pt x="1115297" y="1159033"/>
                  <a:pt x="1127337" y="1156625"/>
                </a:cubicBezTo>
                <a:cubicBezTo>
                  <a:pt x="1135498" y="1154993"/>
                  <a:pt x="1143321" y="1151746"/>
                  <a:pt x="1151560" y="1150569"/>
                </a:cubicBezTo>
                <a:cubicBezTo>
                  <a:pt x="1171642" y="1147700"/>
                  <a:pt x="1191954" y="1146754"/>
                  <a:pt x="1212116" y="1144514"/>
                </a:cubicBezTo>
                <a:cubicBezTo>
                  <a:pt x="1228290" y="1142717"/>
                  <a:pt x="1244413" y="1140477"/>
                  <a:pt x="1260561" y="1138458"/>
                </a:cubicBezTo>
                <a:cubicBezTo>
                  <a:pt x="1286802" y="1140477"/>
                  <a:pt x="1323126" y="1123739"/>
                  <a:pt x="1339284" y="1144514"/>
                </a:cubicBezTo>
                <a:cubicBezTo>
                  <a:pt x="1360388" y="1171647"/>
                  <a:pt x="1343002" y="1213164"/>
                  <a:pt x="1345340" y="1247459"/>
                </a:cubicBezTo>
                <a:cubicBezTo>
                  <a:pt x="1349058" y="1301982"/>
                  <a:pt x="1348466" y="1357055"/>
                  <a:pt x="1357451" y="1410961"/>
                </a:cubicBezTo>
                <a:cubicBezTo>
                  <a:pt x="1359470" y="1423072"/>
                  <a:pt x="1361311" y="1435215"/>
                  <a:pt x="1363507" y="1447295"/>
                </a:cubicBezTo>
                <a:cubicBezTo>
                  <a:pt x="1365348" y="1457421"/>
                  <a:pt x="1368106" y="1467384"/>
                  <a:pt x="1369562" y="1477573"/>
                </a:cubicBezTo>
                <a:cubicBezTo>
                  <a:pt x="1374165" y="1509794"/>
                  <a:pt x="1379177" y="1542011"/>
                  <a:pt x="1381673" y="1574463"/>
                </a:cubicBezTo>
                <a:cubicBezTo>
                  <a:pt x="1383692" y="1600704"/>
                  <a:pt x="1386308" y="1626906"/>
                  <a:pt x="1387729" y="1653186"/>
                </a:cubicBezTo>
                <a:cubicBezTo>
                  <a:pt x="1397560" y="1835051"/>
                  <a:pt x="1385992" y="1743966"/>
                  <a:pt x="1399840" y="1840911"/>
                </a:cubicBezTo>
                <a:cubicBezTo>
                  <a:pt x="1412825" y="1837665"/>
                  <a:pt x="1433139" y="1835471"/>
                  <a:pt x="1442230" y="1822744"/>
                </a:cubicBezTo>
                <a:cubicBezTo>
                  <a:pt x="1448548" y="1813899"/>
                  <a:pt x="1449843" y="1802362"/>
                  <a:pt x="1454341" y="1792466"/>
                </a:cubicBezTo>
                <a:cubicBezTo>
                  <a:pt x="1459944" y="1780139"/>
                  <a:pt x="1467300" y="1768631"/>
                  <a:pt x="1472508" y="1756132"/>
                </a:cubicBezTo>
                <a:cubicBezTo>
                  <a:pt x="1477418" y="1744348"/>
                  <a:pt x="1478910" y="1731217"/>
                  <a:pt x="1484619" y="1719798"/>
                </a:cubicBezTo>
                <a:cubicBezTo>
                  <a:pt x="1536891" y="1615257"/>
                  <a:pt x="1480827" y="1733950"/>
                  <a:pt x="1508842" y="1659242"/>
                </a:cubicBezTo>
                <a:cubicBezTo>
                  <a:pt x="1512012" y="1650789"/>
                  <a:pt x="1517170" y="1643215"/>
                  <a:pt x="1520953" y="1635019"/>
                </a:cubicBezTo>
                <a:cubicBezTo>
                  <a:pt x="1531413" y="1612355"/>
                  <a:pt x="1555441" y="1554405"/>
                  <a:pt x="1569398" y="1532074"/>
                </a:cubicBezTo>
                <a:cubicBezTo>
                  <a:pt x="1579491" y="1515926"/>
                  <a:pt x="1590557" y="1500347"/>
                  <a:pt x="1599676" y="1483629"/>
                </a:cubicBezTo>
                <a:cubicBezTo>
                  <a:pt x="1634992" y="1418883"/>
                  <a:pt x="1565534" y="1524933"/>
                  <a:pt x="1617843" y="1441239"/>
                </a:cubicBezTo>
                <a:cubicBezTo>
                  <a:pt x="1646920" y="1394716"/>
                  <a:pt x="1625693" y="1437298"/>
                  <a:pt x="1648121" y="1398850"/>
                </a:cubicBezTo>
                <a:cubicBezTo>
                  <a:pt x="1658592" y="1380899"/>
                  <a:pt x="1668720" y="1362740"/>
                  <a:pt x="1678399" y="1344349"/>
                </a:cubicBezTo>
                <a:cubicBezTo>
                  <a:pt x="1688910" y="1324378"/>
                  <a:pt x="1697066" y="1303145"/>
                  <a:pt x="1708677" y="1283793"/>
                </a:cubicBezTo>
                <a:cubicBezTo>
                  <a:pt x="1714733" y="1273700"/>
                  <a:pt x="1721580" y="1264042"/>
                  <a:pt x="1726844" y="1253515"/>
                </a:cubicBezTo>
                <a:cubicBezTo>
                  <a:pt x="1731705" y="1243792"/>
                  <a:pt x="1733841" y="1232828"/>
                  <a:pt x="1738956" y="1223237"/>
                </a:cubicBezTo>
                <a:cubicBezTo>
                  <a:pt x="1750034" y="1202466"/>
                  <a:pt x="1764761" y="1183735"/>
                  <a:pt x="1775289" y="1162680"/>
                </a:cubicBezTo>
                <a:cubicBezTo>
                  <a:pt x="1779326" y="1154606"/>
                  <a:pt x="1781985" y="1145680"/>
                  <a:pt x="1787401" y="1138458"/>
                </a:cubicBezTo>
                <a:cubicBezTo>
                  <a:pt x="1794252" y="1129323"/>
                  <a:pt x="1804772" y="1123370"/>
                  <a:pt x="1811623" y="1114235"/>
                </a:cubicBezTo>
                <a:cubicBezTo>
                  <a:pt x="1817039" y="1107013"/>
                  <a:pt x="1818727" y="1097524"/>
                  <a:pt x="1823734" y="1090013"/>
                </a:cubicBezTo>
                <a:cubicBezTo>
                  <a:pt x="1834931" y="1073218"/>
                  <a:pt x="1847957" y="1057716"/>
                  <a:pt x="1860068" y="1041568"/>
                </a:cubicBezTo>
                <a:cubicBezTo>
                  <a:pt x="1866124" y="1033494"/>
                  <a:pt x="1874487" y="1026716"/>
                  <a:pt x="1878235" y="1017345"/>
                </a:cubicBezTo>
                <a:cubicBezTo>
                  <a:pt x="1888448" y="991812"/>
                  <a:pt x="1891541" y="979417"/>
                  <a:pt x="1908513" y="956789"/>
                </a:cubicBezTo>
                <a:cubicBezTo>
                  <a:pt x="1919679" y="941901"/>
                  <a:pt x="1934030" y="929544"/>
                  <a:pt x="1944847" y="914400"/>
                </a:cubicBezTo>
                <a:cubicBezTo>
                  <a:pt x="1954306" y="901157"/>
                  <a:pt x="1959737" y="885342"/>
                  <a:pt x="1969069" y="872010"/>
                </a:cubicBezTo>
                <a:cubicBezTo>
                  <a:pt x="1973980" y="864994"/>
                  <a:pt x="1981663" y="860345"/>
                  <a:pt x="1987236" y="853843"/>
                </a:cubicBezTo>
                <a:cubicBezTo>
                  <a:pt x="1993804" y="846180"/>
                  <a:pt x="1998835" y="837284"/>
                  <a:pt x="2005403" y="829621"/>
                </a:cubicBezTo>
                <a:cubicBezTo>
                  <a:pt x="2010976" y="823119"/>
                  <a:pt x="2017997" y="817956"/>
                  <a:pt x="2023570" y="811454"/>
                </a:cubicBezTo>
                <a:cubicBezTo>
                  <a:pt x="2030138" y="803791"/>
                  <a:pt x="2035091" y="794827"/>
                  <a:pt x="2041737" y="787231"/>
                </a:cubicBezTo>
                <a:cubicBezTo>
                  <a:pt x="2049256" y="778638"/>
                  <a:pt x="2058529" y="771679"/>
                  <a:pt x="2065960" y="763009"/>
                </a:cubicBezTo>
                <a:cubicBezTo>
                  <a:pt x="2070696" y="757483"/>
                  <a:pt x="2073412" y="750433"/>
                  <a:pt x="2078071" y="744842"/>
                </a:cubicBezTo>
                <a:cubicBezTo>
                  <a:pt x="2092642" y="727357"/>
                  <a:pt x="2096542" y="726472"/>
                  <a:pt x="2114405" y="714564"/>
                </a:cubicBezTo>
                <a:cubicBezTo>
                  <a:pt x="2120460" y="706490"/>
                  <a:pt x="2126705" y="698554"/>
                  <a:pt x="2132571" y="690341"/>
                </a:cubicBezTo>
                <a:cubicBezTo>
                  <a:pt x="2136801" y="684419"/>
                  <a:pt x="2146110" y="679311"/>
                  <a:pt x="2144683" y="672174"/>
                </a:cubicBezTo>
                <a:cubicBezTo>
                  <a:pt x="2143733" y="667422"/>
                  <a:pt x="2102354" y="647979"/>
                  <a:pt x="2102293" y="647952"/>
                </a:cubicBezTo>
                <a:cubicBezTo>
                  <a:pt x="2092360" y="643537"/>
                  <a:pt x="2081558" y="641046"/>
                  <a:pt x="2072015" y="635841"/>
                </a:cubicBezTo>
                <a:cubicBezTo>
                  <a:pt x="2006576" y="600147"/>
                  <a:pt x="2059924" y="619698"/>
                  <a:pt x="2017514" y="605563"/>
                </a:cubicBezTo>
                <a:cubicBezTo>
                  <a:pt x="2011459" y="601526"/>
                  <a:pt x="2005270" y="597681"/>
                  <a:pt x="1999348" y="593451"/>
                </a:cubicBezTo>
                <a:cubicBezTo>
                  <a:pt x="1988330" y="585581"/>
                  <a:pt x="1969802" y="570309"/>
                  <a:pt x="1956958" y="563173"/>
                </a:cubicBezTo>
                <a:cubicBezTo>
                  <a:pt x="1945121" y="556597"/>
                  <a:pt x="1931643" y="552876"/>
                  <a:pt x="1920624" y="545006"/>
                </a:cubicBezTo>
                <a:cubicBezTo>
                  <a:pt x="1903163" y="532534"/>
                  <a:pt x="1888663" y="516354"/>
                  <a:pt x="1872179" y="502617"/>
                </a:cubicBezTo>
                <a:cubicBezTo>
                  <a:pt x="1864426" y="496156"/>
                  <a:pt x="1855620" y="491018"/>
                  <a:pt x="1847957" y="484450"/>
                </a:cubicBezTo>
                <a:cubicBezTo>
                  <a:pt x="1841455" y="478877"/>
                  <a:pt x="1836418" y="471706"/>
                  <a:pt x="1829790" y="466283"/>
                </a:cubicBezTo>
                <a:cubicBezTo>
                  <a:pt x="1814167" y="453501"/>
                  <a:pt x="1795618" y="444222"/>
                  <a:pt x="1781345" y="429949"/>
                </a:cubicBezTo>
                <a:cubicBezTo>
                  <a:pt x="1767215" y="415819"/>
                  <a:pt x="1754942" y="399549"/>
                  <a:pt x="1738956" y="387560"/>
                </a:cubicBezTo>
                <a:cubicBezTo>
                  <a:pt x="1722808" y="375449"/>
                  <a:pt x="1704784" y="365499"/>
                  <a:pt x="1690511" y="351226"/>
                </a:cubicBezTo>
                <a:cubicBezTo>
                  <a:pt x="1645432" y="306147"/>
                  <a:pt x="1700788" y="363216"/>
                  <a:pt x="1654177" y="308837"/>
                </a:cubicBezTo>
                <a:cubicBezTo>
                  <a:pt x="1638994" y="291124"/>
                  <a:pt x="1630934" y="286863"/>
                  <a:pt x="1611787" y="272503"/>
                </a:cubicBezTo>
                <a:cubicBezTo>
                  <a:pt x="1558636" y="192774"/>
                  <a:pt x="1612083" y="267801"/>
                  <a:pt x="1569398" y="218002"/>
                </a:cubicBezTo>
                <a:cubicBezTo>
                  <a:pt x="1562830" y="210339"/>
                  <a:pt x="1557877" y="201375"/>
                  <a:pt x="1551231" y="193780"/>
                </a:cubicBezTo>
                <a:cubicBezTo>
                  <a:pt x="1543712" y="185187"/>
                  <a:pt x="1534440" y="178227"/>
                  <a:pt x="1527009" y="169557"/>
                </a:cubicBezTo>
                <a:cubicBezTo>
                  <a:pt x="1500097" y="138160"/>
                  <a:pt x="1531715" y="162602"/>
                  <a:pt x="1496730" y="139279"/>
                </a:cubicBezTo>
                <a:cubicBezTo>
                  <a:pt x="1466174" y="93444"/>
                  <a:pt x="1482801" y="113237"/>
                  <a:pt x="1448285" y="78723"/>
                </a:cubicBezTo>
                <a:cubicBezTo>
                  <a:pt x="1442229" y="66612"/>
                  <a:pt x="1437085" y="54000"/>
                  <a:pt x="1430118" y="42389"/>
                </a:cubicBezTo>
                <a:cubicBezTo>
                  <a:pt x="1402623" y="-3438"/>
                  <a:pt x="1418622" y="38174"/>
                  <a:pt x="1405896" y="0"/>
                </a:cubicBezTo>
                <a:cubicBezTo>
                  <a:pt x="1377109" y="43179"/>
                  <a:pt x="1392646" y="11886"/>
                  <a:pt x="1399840" y="109001"/>
                </a:cubicBezTo>
                <a:cubicBezTo>
                  <a:pt x="1401777" y="135153"/>
                  <a:pt x="1408321" y="213177"/>
                  <a:pt x="1411952" y="242225"/>
                </a:cubicBezTo>
                <a:cubicBezTo>
                  <a:pt x="1414536" y="262901"/>
                  <a:pt x="1419926" y="288156"/>
                  <a:pt x="1424063" y="308837"/>
                </a:cubicBezTo>
                <a:cubicBezTo>
                  <a:pt x="1426081" y="329022"/>
                  <a:pt x="1427437" y="349285"/>
                  <a:pt x="1430118" y="369393"/>
                </a:cubicBezTo>
                <a:cubicBezTo>
                  <a:pt x="1431478" y="379595"/>
                  <a:pt x="1434718" y="389482"/>
                  <a:pt x="1436174" y="399671"/>
                </a:cubicBezTo>
                <a:cubicBezTo>
                  <a:pt x="1450562" y="500383"/>
                  <a:pt x="1434594" y="415987"/>
                  <a:pt x="1448285" y="484450"/>
                </a:cubicBezTo>
                <a:cubicBezTo>
                  <a:pt x="1447298" y="495303"/>
                  <a:pt x="1452728" y="553079"/>
                  <a:pt x="1430118" y="569229"/>
                </a:cubicBezTo>
                <a:cubicBezTo>
                  <a:pt x="1421273" y="575547"/>
                  <a:pt x="1410018" y="577523"/>
                  <a:pt x="1399840" y="581340"/>
                </a:cubicBezTo>
                <a:cubicBezTo>
                  <a:pt x="1393863" y="583581"/>
                  <a:pt x="1387729" y="585377"/>
                  <a:pt x="1381673" y="587396"/>
                </a:cubicBezTo>
                <a:cubicBezTo>
                  <a:pt x="1359469" y="585377"/>
                  <a:pt x="1337162" y="584287"/>
                  <a:pt x="1315062" y="581340"/>
                </a:cubicBezTo>
                <a:cubicBezTo>
                  <a:pt x="1306812" y="580240"/>
                  <a:pt x="1299049" y="576652"/>
                  <a:pt x="1290839" y="575284"/>
                </a:cubicBezTo>
                <a:cubicBezTo>
                  <a:pt x="1274786" y="572609"/>
                  <a:pt x="1258542" y="571247"/>
                  <a:pt x="1242394" y="569229"/>
                </a:cubicBezTo>
                <a:lnTo>
                  <a:pt x="1121281" y="575284"/>
                </a:lnTo>
                <a:lnTo>
                  <a:pt x="1024391" y="581340"/>
                </a:lnTo>
                <a:cubicBezTo>
                  <a:pt x="961840" y="584002"/>
                  <a:pt x="899242" y="585377"/>
                  <a:pt x="836667" y="587396"/>
                </a:cubicBezTo>
                <a:lnTo>
                  <a:pt x="679220" y="599507"/>
                </a:lnTo>
                <a:cubicBezTo>
                  <a:pt x="578273" y="599507"/>
                  <a:pt x="477366" y="595470"/>
                  <a:pt x="376439" y="593451"/>
                </a:cubicBezTo>
                <a:cubicBezTo>
                  <a:pt x="364328" y="591433"/>
                  <a:pt x="352091" y="590059"/>
                  <a:pt x="340105" y="587396"/>
                </a:cubicBezTo>
                <a:cubicBezTo>
                  <a:pt x="333874" y="586011"/>
                  <a:pt x="328321" y="581340"/>
                  <a:pt x="321938" y="581340"/>
                </a:cubicBezTo>
                <a:cubicBezTo>
                  <a:pt x="306380" y="581340"/>
                  <a:pt x="185206" y="591725"/>
                  <a:pt x="164492" y="593451"/>
                </a:cubicBezTo>
                <a:cubicBezTo>
                  <a:pt x="7050" y="587154"/>
                  <a:pt x="-37403" y="587396"/>
                  <a:pt x="31268" y="587396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42224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/>
          <p:nvPr/>
        </p:nvSpPr>
        <p:spPr>
          <a:xfrm>
            <a:off x="4085600" y="3057300"/>
            <a:ext cx="3519000" cy="163476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0"/>
          <p:cNvSpPr/>
          <p:nvPr/>
        </p:nvSpPr>
        <p:spPr>
          <a:xfrm>
            <a:off x="3935542" y="2970613"/>
            <a:ext cx="3786058" cy="1564449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0"/>
          <p:cNvSpPr txBox="1">
            <a:spLocks noGrp="1"/>
          </p:cNvSpPr>
          <p:nvPr>
            <p:ph type="title"/>
          </p:nvPr>
        </p:nvSpPr>
        <p:spPr>
          <a:xfrm>
            <a:off x="4147489" y="2813613"/>
            <a:ext cx="3462968" cy="18865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المهارات </a:t>
            </a:r>
            <a:endParaRPr sz="4000" dirty="0"/>
          </a:p>
        </p:txBody>
      </p:sp>
      <p:sp>
        <p:nvSpPr>
          <p:cNvPr id="497" name="Google Shape;497;p20"/>
          <p:cNvSpPr txBox="1"/>
          <p:nvPr/>
        </p:nvSpPr>
        <p:spPr>
          <a:xfrm>
            <a:off x="2380575" y="4922220"/>
            <a:ext cx="1938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D14116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التفكير الناقد </a:t>
            </a:r>
            <a:endParaRPr sz="5000" dirty="0">
              <a:solidFill>
                <a:srgbClr val="D14116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99" name="Google Shape;499;p20"/>
          <p:cNvSpPr txBox="1"/>
          <p:nvPr/>
        </p:nvSpPr>
        <p:spPr>
          <a:xfrm>
            <a:off x="6343494" y="1203274"/>
            <a:ext cx="3518999" cy="92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حل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المشكلات </a:t>
            </a:r>
            <a:endParaRPr sz="5000" dirty="0">
              <a:solidFill>
                <a:srgbClr val="ED7D3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3" name="Google Shape;503;p20"/>
          <p:cNvSpPr/>
          <p:nvPr/>
        </p:nvSpPr>
        <p:spPr>
          <a:xfrm rot="-3700795">
            <a:off x="3186534" y="1031109"/>
            <a:ext cx="48981" cy="2878169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4" name="Google Shape;504;p20"/>
          <p:cNvSpPr/>
          <p:nvPr/>
        </p:nvSpPr>
        <p:spPr>
          <a:xfrm rot="13743055">
            <a:off x="7055761" y="5062000"/>
            <a:ext cx="3154116" cy="1004371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27315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7625C8-992B-5447-BF3C-EAE59611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50" y="771229"/>
            <a:ext cx="10531800" cy="713700"/>
          </a:xfrm>
        </p:spPr>
        <p:txBody>
          <a:bodyPr/>
          <a:lstStyle/>
          <a:p>
            <a:r>
              <a:rPr lang="ar-SA" sz="4800" dirty="0"/>
              <a:t>ألعاب لوحية  </a:t>
            </a:r>
          </a:p>
        </p:txBody>
      </p:sp>
      <p:sp>
        <p:nvSpPr>
          <p:cNvPr id="9" name="عنوان 8">
            <a:extLst>
              <a:ext uri="{FF2B5EF4-FFF2-40B4-BE49-F238E27FC236}">
                <a16:creationId xmlns:a16="http://schemas.microsoft.com/office/drawing/2014/main" id="{2C72673A-5E5D-36EA-0862-49A31E18A90D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3343983" y="5157254"/>
            <a:ext cx="3095400" cy="650100"/>
          </a:xfrm>
        </p:spPr>
        <p:txBody>
          <a:bodyPr/>
          <a:lstStyle/>
          <a:p>
            <a:pPr algn="ctr"/>
            <a:r>
              <a:rPr lang="ar-SA" sz="3200" dirty="0"/>
              <a:t>الطاولة</a:t>
            </a:r>
            <a:r>
              <a:rPr lang="ar-SA" dirty="0"/>
              <a:t> </a:t>
            </a:r>
          </a:p>
        </p:txBody>
      </p:sp>
      <p:sp>
        <p:nvSpPr>
          <p:cNvPr id="10" name="عنوان 9">
            <a:extLst>
              <a:ext uri="{FF2B5EF4-FFF2-40B4-BE49-F238E27FC236}">
                <a16:creationId xmlns:a16="http://schemas.microsoft.com/office/drawing/2014/main" id="{7C85B50C-E9FD-F7E0-5D6E-7BECA77C258C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5935267" y="5157254"/>
            <a:ext cx="3095400" cy="650100"/>
          </a:xfrm>
        </p:spPr>
        <p:txBody>
          <a:bodyPr/>
          <a:lstStyle/>
          <a:p>
            <a:pPr algn="ctr"/>
            <a:r>
              <a:rPr lang="ar-SA" sz="3200" dirty="0"/>
              <a:t>الداما</a:t>
            </a:r>
          </a:p>
        </p:txBody>
      </p:sp>
      <p:sp>
        <p:nvSpPr>
          <p:cNvPr id="14" name="عنوان 13">
            <a:extLst>
              <a:ext uri="{FF2B5EF4-FFF2-40B4-BE49-F238E27FC236}">
                <a16:creationId xmlns:a16="http://schemas.microsoft.com/office/drawing/2014/main" id="{CF1D03B6-F305-8696-A060-795E1A1D90CE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9817100" y="5164390"/>
            <a:ext cx="1980978" cy="650100"/>
          </a:xfrm>
        </p:spPr>
        <p:txBody>
          <a:bodyPr/>
          <a:lstStyle/>
          <a:p>
            <a:r>
              <a:rPr lang="ar-SA" sz="3200" dirty="0"/>
              <a:t>الشطرنج</a:t>
            </a:r>
          </a:p>
        </p:txBody>
      </p:sp>
      <p:sp>
        <p:nvSpPr>
          <p:cNvPr id="21" name="عنوان 8">
            <a:extLst>
              <a:ext uri="{FF2B5EF4-FFF2-40B4-BE49-F238E27FC236}">
                <a16:creationId xmlns:a16="http://schemas.microsoft.com/office/drawing/2014/main" id="{0117A2EF-4207-ECCC-6700-F50AE36F7D58}"/>
              </a:ext>
            </a:extLst>
          </p:cNvPr>
          <p:cNvSpPr txBox="1">
            <a:spLocks/>
          </p:cNvSpPr>
          <p:nvPr/>
        </p:nvSpPr>
        <p:spPr>
          <a:xfrm>
            <a:off x="233189" y="5171526"/>
            <a:ext cx="3095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 b="1" i="0" u="none" strike="noStrike" cap="none">
                <a:solidFill>
                  <a:schemeClr val="dk1"/>
                </a:solidFill>
                <a:highlight>
                  <a:schemeClr val="accent2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ar-SA" sz="3200" dirty="0"/>
              <a:t>جاكارو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F3F2307-BB58-6155-97B2-4A507E33B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13"/>
          <a:stretch/>
        </p:blipFill>
        <p:spPr>
          <a:xfrm>
            <a:off x="9030667" y="2689390"/>
            <a:ext cx="2463166" cy="2115049"/>
          </a:xfrm>
          <a:prstGeom prst="rect">
            <a:avLst/>
          </a:prstGeom>
        </p:spPr>
      </p:pic>
      <p:pic>
        <p:nvPicPr>
          <p:cNvPr id="4" name="Picture 10" descr="Spanish checkers - التطبيقات على Google Play">
            <a:extLst>
              <a:ext uri="{FF2B5EF4-FFF2-40B4-BE49-F238E27FC236}">
                <a16:creationId xmlns:a16="http://schemas.microsoft.com/office/drawing/2014/main" id="{5356193C-15ED-FF80-6462-209986C2D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50" y="2829732"/>
            <a:ext cx="18415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لعبة جاكارو لاربع لاعبين - لوح بني غامق كبير: اشتري اون لاين بأفضل الاسعار  في السعودية - سوق.كوم الان اصبحت امازون السعودية">
            <a:extLst>
              <a:ext uri="{FF2B5EF4-FFF2-40B4-BE49-F238E27FC236}">
                <a16:creationId xmlns:a16="http://schemas.microsoft.com/office/drawing/2014/main" id="{B43C4072-FA1A-4D90-4A04-DF5DE533E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1" y="2809448"/>
            <a:ext cx="2294929" cy="177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لعبة الطاولة - أسماء خانات الطاولة ☆ VIP Arab Casinos">
            <a:extLst>
              <a:ext uri="{FF2B5EF4-FFF2-40B4-BE49-F238E27FC236}">
                <a16:creationId xmlns:a16="http://schemas.microsoft.com/office/drawing/2014/main" id="{07E1F805-A7A8-3F76-53C1-6FD310C42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33" y="2632882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12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720950" y="836296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/>
              <a:t>تحليل لعبة </a:t>
            </a:r>
            <a:endParaRPr sz="4400" dirty="0"/>
          </a:p>
        </p:txBody>
      </p:sp>
      <p:sp>
        <p:nvSpPr>
          <p:cNvPr id="697" name="Google Shape;697;p27"/>
          <p:cNvSpPr/>
          <p:nvPr/>
        </p:nvSpPr>
        <p:spPr>
          <a:xfrm>
            <a:off x="3176800" y="662979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13F3695-4F47-1B7F-3E4A-1E37446120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0" t="14417" r="29583" b="21852"/>
          <a:stretch/>
        </p:blipFill>
        <p:spPr>
          <a:xfrm>
            <a:off x="1844000" y="1752200"/>
            <a:ext cx="4305300" cy="4370700"/>
          </a:xfrm>
          <a:prstGeom prst="rect">
            <a:avLst/>
          </a:prstGeom>
        </p:spPr>
      </p:pic>
      <p:sp>
        <p:nvSpPr>
          <p:cNvPr id="8" name="Google Shape;808;p35">
            <a:extLst>
              <a:ext uri="{FF2B5EF4-FFF2-40B4-BE49-F238E27FC236}">
                <a16:creationId xmlns:a16="http://schemas.microsoft.com/office/drawing/2014/main" id="{9F9252ED-24BC-FC8F-B8D5-ABE2D1E921EE}"/>
              </a:ext>
            </a:extLst>
          </p:cNvPr>
          <p:cNvSpPr txBox="1">
            <a:spLocks/>
          </p:cNvSpPr>
          <p:nvPr/>
        </p:nvSpPr>
        <p:spPr>
          <a:xfrm>
            <a:off x="7457824" y="2700221"/>
            <a:ext cx="3362575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2100"/>
              </a:spcAft>
              <a:buNone/>
            </a:pPr>
            <a:r>
              <a:rPr lang="ar-SA" sz="2800" b="1" dirty="0"/>
              <a:t>مع مجموعتك قومي بتحليل الألعاب اللوحية التي بين يديك باستخدام النموذج</a:t>
            </a:r>
          </a:p>
        </p:txBody>
      </p:sp>
      <p:pic>
        <p:nvPicPr>
          <p:cNvPr id="2050" name="Picture 2" descr="10 دقائق قدرات | لفظي (@10minutes_QL) / Twitter">
            <a:extLst>
              <a:ext uri="{FF2B5EF4-FFF2-40B4-BE49-F238E27FC236}">
                <a16:creationId xmlns:a16="http://schemas.microsoft.com/office/drawing/2014/main" id="{01449D42-B340-0465-BE5D-5734C669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50" y="1361854"/>
            <a:ext cx="1142165" cy="114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766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"/>
          <p:cNvSpPr txBox="1">
            <a:spLocks noGrp="1"/>
          </p:cNvSpPr>
          <p:nvPr>
            <p:ph type="title"/>
          </p:nvPr>
        </p:nvSpPr>
        <p:spPr>
          <a:xfrm>
            <a:off x="1241650" y="9887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dirty="0"/>
              <a:t>نشاط محاكاة لنموذج لعبة سباق لوحية </a:t>
            </a:r>
            <a:endParaRPr sz="4400" dirty="0"/>
          </a:p>
        </p:txBody>
      </p:sp>
      <p:sp>
        <p:nvSpPr>
          <p:cNvPr id="697" name="Google Shape;697;p27"/>
          <p:cNvSpPr/>
          <p:nvPr/>
        </p:nvSpPr>
        <p:spPr>
          <a:xfrm>
            <a:off x="2136100" y="642066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08;p35">
            <a:extLst>
              <a:ext uri="{FF2B5EF4-FFF2-40B4-BE49-F238E27FC236}">
                <a16:creationId xmlns:a16="http://schemas.microsoft.com/office/drawing/2014/main" id="{9F9252ED-24BC-FC8F-B8D5-ABE2D1E921EE}"/>
              </a:ext>
            </a:extLst>
          </p:cNvPr>
          <p:cNvSpPr txBox="1">
            <a:spLocks/>
          </p:cNvSpPr>
          <p:nvPr/>
        </p:nvSpPr>
        <p:spPr>
          <a:xfrm>
            <a:off x="1241650" y="2306520"/>
            <a:ext cx="9731150" cy="168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ar-SA" sz="3600" b="1" u="sng" dirty="0">
                <a:solidFill>
                  <a:srgbClr val="FF0000"/>
                </a:solidFill>
              </a:rPr>
              <a:t>مع مجموعتك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ar-SA" sz="2800" b="1" dirty="0"/>
              <a:t>صممي لعبة بالاستعانة بنموذج السباق بين مجموعة باستخدام نماذج تمثل الفئة المتسابقة ( قطع بلاستيك ، العاب صغيرة،....)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ar-SA" sz="3600" b="1" u="sng" dirty="0">
                <a:solidFill>
                  <a:srgbClr val="FF0000"/>
                </a:solidFill>
              </a:rPr>
              <a:t>ابتكري</a:t>
            </a:r>
            <a:r>
              <a:rPr lang="ar-SA" sz="3600" b="1" dirty="0"/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ar-SA" sz="2800" b="1" dirty="0"/>
              <a:t>طريقة اللعب / ضعي القوانين / طريق تطوير النموذج في حال تسويقه. </a:t>
            </a:r>
          </a:p>
        </p:txBody>
      </p:sp>
      <p:pic>
        <p:nvPicPr>
          <p:cNvPr id="3074" name="Picture 2" descr="45 minutos temporizador, cronômetro ou ícone contagem contagem tempo -  vetor de ações 2131296 | Crushpixel">
            <a:extLst>
              <a:ext uri="{FF2B5EF4-FFF2-40B4-BE49-F238E27FC236}">
                <a16:creationId xmlns:a16="http://schemas.microsoft.com/office/drawing/2014/main" id="{CE3A843B-72E8-7BA4-A592-80A79F947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6" t="26357" r="25508" b="25879"/>
          <a:stretch/>
        </p:blipFill>
        <p:spPr bwMode="auto">
          <a:xfrm>
            <a:off x="812800" y="1373787"/>
            <a:ext cx="1473200" cy="14500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6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 txBox="1">
            <a:spLocks noGrp="1"/>
          </p:cNvSpPr>
          <p:nvPr>
            <p:ph type="title"/>
          </p:nvPr>
        </p:nvSpPr>
        <p:spPr>
          <a:xfrm>
            <a:off x="897475" y="669575"/>
            <a:ext cx="10436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 dirty="0"/>
              <a:t>شاهد وتأمل  </a:t>
            </a:r>
            <a:endParaRPr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53178FD-A286-6199-6C97-A2BC9930E36E}"/>
              </a:ext>
            </a:extLst>
          </p:cNvPr>
          <p:cNvSpPr txBox="1"/>
          <p:nvPr/>
        </p:nvSpPr>
        <p:spPr>
          <a:xfrm>
            <a:off x="2336800" y="3336297"/>
            <a:ext cx="970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hlinkClick r:id="rId3"/>
              </a:rPr>
              <a:t>(113) Caine's Arcade - YouTube</a:t>
            </a:r>
            <a:endParaRPr lang="ar-SA" sz="2800" dirty="0"/>
          </a:p>
        </p:txBody>
      </p:sp>
      <p:sp>
        <p:nvSpPr>
          <p:cNvPr id="5" name="Google Shape;717;p29">
            <a:extLst>
              <a:ext uri="{FF2B5EF4-FFF2-40B4-BE49-F238E27FC236}">
                <a16:creationId xmlns:a16="http://schemas.microsoft.com/office/drawing/2014/main" id="{1019768D-237A-49D9-549E-80A7F6EEEF62}"/>
              </a:ext>
            </a:extLst>
          </p:cNvPr>
          <p:cNvSpPr txBox="1">
            <a:spLocks/>
          </p:cNvSpPr>
          <p:nvPr/>
        </p:nvSpPr>
        <p:spPr>
          <a:xfrm>
            <a:off x="4711700" y="2131184"/>
            <a:ext cx="5818844" cy="867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2100"/>
              </a:spcAft>
            </a:pPr>
            <a:r>
              <a:rPr lang="ar-SA" sz="3600" dirty="0">
                <a:latin typeface="Ala Typoo Medium" panose="00000600000000000000" pitchFamily="2" charset="-78"/>
                <a:cs typeface="Ala Typoo Medium" panose="00000600000000000000" pitchFamily="2" charset="-78"/>
              </a:rPr>
              <a:t>سجلي  في المدونة ملاحظاتك  حول المقطع التالي : </a:t>
            </a:r>
          </a:p>
        </p:txBody>
      </p:sp>
    </p:spTree>
    <p:extLst>
      <p:ext uri="{BB962C8B-B14F-4D97-AF65-F5344CB8AC3E}">
        <p14:creationId xmlns:p14="http://schemas.microsoft.com/office/powerpoint/2010/main" val="7286158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7;p27">
            <a:extLst>
              <a:ext uri="{FF2B5EF4-FFF2-40B4-BE49-F238E27FC236}">
                <a16:creationId xmlns:a16="http://schemas.microsoft.com/office/drawing/2014/main" id="{6A712201-6A4E-EA3E-42D8-96B66F17DF2F}"/>
              </a:ext>
            </a:extLst>
          </p:cNvPr>
          <p:cNvSpPr/>
          <p:nvPr/>
        </p:nvSpPr>
        <p:spPr>
          <a:xfrm flipH="1">
            <a:off x="7531783" y="703059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94;p27">
            <a:extLst>
              <a:ext uri="{FF2B5EF4-FFF2-40B4-BE49-F238E27FC236}">
                <a16:creationId xmlns:a16="http://schemas.microsoft.com/office/drawing/2014/main" id="{5FB54A9A-086E-2133-BF2B-FEDD0F6FF92A}"/>
              </a:ext>
            </a:extLst>
          </p:cNvPr>
          <p:cNvSpPr txBox="1">
            <a:spLocks/>
          </p:cNvSpPr>
          <p:nvPr/>
        </p:nvSpPr>
        <p:spPr>
          <a:xfrm>
            <a:off x="2450970" y="794625"/>
            <a:ext cx="5080814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تقييم لعبة السياق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696B358-31AC-51B2-DDB4-A82545F57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58" t="22818" r="18041" b="11340"/>
          <a:stretch/>
        </p:blipFill>
        <p:spPr>
          <a:xfrm>
            <a:off x="1847653" y="1928081"/>
            <a:ext cx="7748833" cy="42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665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7;p27">
            <a:extLst>
              <a:ext uri="{FF2B5EF4-FFF2-40B4-BE49-F238E27FC236}">
                <a16:creationId xmlns:a16="http://schemas.microsoft.com/office/drawing/2014/main" id="{6A712201-6A4E-EA3E-42D8-96B66F17DF2F}"/>
              </a:ext>
            </a:extLst>
          </p:cNvPr>
          <p:cNvSpPr/>
          <p:nvPr/>
        </p:nvSpPr>
        <p:spPr>
          <a:xfrm flipH="1">
            <a:off x="9467158" y="735684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94;p27">
            <a:extLst>
              <a:ext uri="{FF2B5EF4-FFF2-40B4-BE49-F238E27FC236}">
                <a16:creationId xmlns:a16="http://schemas.microsoft.com/office/drawing/2014/main" id="{5FB54A9A-086E-2133-BF2B-FEDD0F6FF92A}"/>
              </a:ext>
            </a:extLst>
          </p:cNvPr>
          <p:cNvSpPr txBox="1">
            <a:spLocks/>
          </p:cNvSpPr>
          <p:nvPr/>
        </p:nvSpPr>
        <p:spPr>
          <a:xfrm>
            <a:off x="5872769" y="918816"/>
            <a:ext cx="419128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المهمة المنزلية </a:t>
            </a:r>
          </a:p>
        </p:txBody>
      </p:sp>
      <p:sp>
        <p:nvSpPr>
          <p:cNvPr id="10" name="Google Shape;695;p27">
            <a:extLst>
              <a:ext uri="{FF2B5EF4-FFF2-40B4-BE49-F238E27FC236}">
                <a16:creationId xmlns:a16="http://schemas.microsoft.com/office/drawing/2014/main" id="{59275B43-8EF8-A9DE-7835-E836399E6B4D}"/>
              </a:ext>
            </a:extLst>
          </p:cNvPr>
          <p:cNvSpPr txBox="1">
            <a:spLocks/>
          </p:cNvSpPr>
          <p:nvPr/>
        </p:nvSpPr>
        <p:spPr>
          <a:xfrm>
            <a:off x="1638300" y="1118957"/>
            <a:ext cx="4911987" cy="9466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sz="4000" u="sng" dirty="0"/>
              <a:t>(اخراج اللعبة كمنتج نهائي) </a:t>
            </a:r>
          </a:p>
        </p:txBody>
      </p:sp>
      <p:sp>
        <p:nvSpPr>
          <p:cNvPr id="5" name="Google Shape;808;p35">
            <a:extLst>
              <a:ext uri="{FF2B5EF4-FFF2-40B4-BE49-F238E27FC236}">
                <a16:creationId xmlns:a16="http://schemas.microsoft.com/office/drawing/2014/main" id="{1D46B550-3A06-A6C0-5BA0-0009DF53BE7E}"/>
              </a:ext>
            </a:extLst>
          </p:cNvPr>
          <p:cNvSpPr txBox="1">
            <a:spLocks/>
          </p:cNvSpPr>
          <p:nvPr/>
        </p:nvSpPr>
        <p:spPr>
          <a:xfrm>
            <a:off x="2286000" y="2505600"/>
            <a:ext cx="7619999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ar-SA" sz="2800" b="1" dirty="0">
                <a:solidFill>
                  <a:srgbClr val="FF0000"/>
                </a:solidFill>
              </a:rPr>
              <a:t>مع مجموعتك</a:t>
            </a:r>
          </a:p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ar-SA" sz="2800" b="1" dirty="0"/>
              <a:t>صممي بطاقة التعريف الخاصة باللعبة حيث تشمل :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ar-SA" sz="2800" b="1" dirty="0"/>
              <a:t>اسم جاذب للعبة / وصف طريقة اللعب / قوانين اللعبة / قائمة قطع اللعبة / الفئة العمرية وعدد اللاعبين.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ar-SA" sz="2800" b="1" dirty="0"/>
              <a:t>رمز استجابة سريع لمقطع فيديو عن اللعبة من اعداد الطالبات .</a:t>
            </a:r>
          </a:p>
          <a:p>
            <a:pPr marL="0" indent="0" algn="r">
              <a:spcAft>
                <a:spcPts val="2100"/>
              </a:spcAft>
              <a:buNone/>
            </a:pPr>
            <a:endParaRPr lang="ar-SA" sz="28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902E26C-B332-744B-130B-2F2BE7FD8CCF}"/>
              </a:ext>
            </a:extLst>
          </p:cNvPr>
          <p:cNvGrpSpPr/>
          <p:nvPr/>
        </p:nvGrpSpPr>
        <p:grpSpPr>
          <a:xfrm>
            <a:off x="739590" y="1118957"/>
            <a:ext cx="898710" cy="663857"/>
            <a:chOff x="5457546" y="5282478"/>
            <a:chExt cx="898710" cy="663857"/>
          </a:xfrm>
        </p:grpSpPr>
        <p:sp>
          <p:nvSpPr>
            <p:cNvPr id="3" name="Google Shape;1112;p38">
              <a:extLst>
                <a:ext uri="{FF2B5EF4-FFF2-40B4-BE49-F238E27FC236}">
                  <a16:creationId xmlns:a16="http://schemas.microsoft.com/office/drawing/2014/main" id="{B43BFBC2-B240-4152-5509-F723BBE9FCF4}"/>
                </a:ext>
              </a:extLst>
            </p:cNvPr>
            <p:cNvSpPr/>
            <p:nvPr/>
          </p:nvSpPr>
          <p:spPr>
            <a:xfrm rot="-459229">
              <a:off x="5457546" y="5282478"/>
              <a:ext cx="882966" cy="5272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1113;p38">
              <a:extLst>
                <a:ext uri="{FF2B5EF4-FFF2-40B4-BE49-F238E27FC236}">
                  <a16:creationId xmlns:a16="http://schemas.microsoft.com/office/drawing/2014/main" id="{688E0C04-F06D-58EA-7E21-B43243EE0B29}"/>
                </a:ext>
              </a:extLst>
            </p:cNvPr>
            <p:cNvGrpSpPr/>
            <p:nvPr/>
          </p:nvGrpSpPr>
          <p:grpSpPr>
            <a:xfrm rot="-1479810">
              <a:off x="5620984" y="5295170"/>
              <a:ext cx="735272" cy="651165"/>
              <a:chOff x="3116097" y="-1477902"/>
              <a:chExt cx="735251" cy="651147"/>
            </a:xfrm>
          </p:grpSpPr>
          <p:sp>
            <p:nvSpPr>
              <p:cNvPr id="8" name="Google Shape;1114;p38">
                <a:extLst>
                  <a:ext uri="{FF2B5EF4-FFF2-40B4-BE49-F238E27FC236}">
                    <a16:creationId xmlns:a16="http://schemas.microsoft.com/office/drawing/2014/main" id="{DEB0B6B2-C61E-3E51-6D5D-F3E075A406A3}"/>
                  </a:ext>
                </a:extLst>
              </p:cNvPr>
              <p:cNvSpPr/>
              <p:nvPr/>
            </p:nvSpPr>
            <p:spPr>
              <a:xfrm>
                <a:off x="3116097" y="-1477902"/>
                <a:ext cx="612260" cy="559814"/>
              </a:xfrm>
              <a:custGeom>
                <a:avLst/>
                <a:gdLst/>
                <a:ahLst/>
                <a:cxnLst/>
                <a:rect l="l" t="t" r="r" b="b"/>
                <a:pathLst>
                  <a:path w="612260" h="559814" extrusionOk="0">
                    <a:moveTo>
                      <a:pt x="583519" y="8073"/>
                    </a:moveTo>
                    <a:cubicBezTo>
                      <a:pt x="550562" y="-6786"/>
                      <a:pt x="511319" y="548"/>
                      <a:pt x="478839" y="16455"/>
                    </a:cubicBezTo>
                    <a:cubicBezTo>
                      <a:pt x="446359" y="32361"/>
                      <a:pt x="418450" y="56079"/>
                      <a:pt x="388161" y="75795"/>
                    </a:cubicBezTo>
                    <a:cubicBezTo>
                      <a:pt x="330344" y="113514"/>
                      <a:pt x="263193" y="136946"/>
                      <a:pt x="194518" y="143328"/>
                    </a:cubicBezTo>
                    <a:cubicBezTo>
                      <a:pt x="140797" y="148281"/>
                      <a:pt x="80789" y="145137"/>
                      <a:pt x="40403" y="180761"/>
                    </a:cubicBezTo>
                    <a:cubicBezTo>
                      <a:pt x="5065" y="212098"/>
                      <a:pt x="-3317" y="264390"/>
                      <a:pt x="1065" y="311349"/>
                    </a:cubicBezTo>
                    <a:cubicBezTo>
                      <a:pt x="3541" y="337066"/>
                      <a:pt x="9637" y="363736"/>
                      <a:pt x="26401" y="383453"/>
                    </a:cubicBezTo>
                    <a:cubicBezTo>
                      <a:pt x="53071" y="414790"/>
                      <a:pt x="99077" y="420791"/>
                      <a:pt x="140035" y="417457"/>
                    </a:cubicBezTo>
                    <a:cubicBezTo>
                      <a:pt x="180992" y="414123"/>
                      <a:pt x="222235" y="403836"/>
                      <a:pt x="262717" y="411075"/>
                    </a:cubicBezTo>
                    <a:cubicBezTo>
                      <a:pt x="324534" y="422124"/>
                      <a:pt x="371016" y="471083"/>
                      <a:pt x="420641" y="509564"/>
                    </a:cubicBezTo>
                    <a:cubicBezTo>
                      <a:pt x="470266" y="548045"/>
                      <a:pt x="539418" y="577953"/>
                      <a:pt x="593901" y="546902"/>
                    </a:cubicBezTo>
                    <a:cubicBezTo>
                      <a:pt x="599521" y="543663"/>
                      <a:pt x="604950" y="539758"/>
                      <a:pt x="608284" y="534138"/>
                    </a:cubicBezTo>
                    <a:cubicBezTo>
                      <a:pt x="614189" y="524232"/>
                      <a:pt x="612284" y="511850"/>
                      <a:pt x="610379" y="500515"/>
                    </a:cubicBezTo>
                    <a:cubicBezTo>
                      <a:pt x="587805" y="367832"/>
                      <a:pt x="584471" y="231910"/>
                      <a:pt x="600664" y="98274"/>
                    </a:cubicBezTo>
                    <a:cubicBezTo>
                      <a:pt x="603807" y="72271"/>
                      <a:pt x="606950" y="43315"/>
                      <a:pt x="583328" y="8168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1115;p38">
                <a:extLst>
                  <a:ext uri="{FF2B5EF4-FFF2-40B4-BE49-F238E27FC236}">
                    <a16:creationId xmlns:a16="http://schemas.microsoft.com/office/drawing/2014/main" id="{15D8BDBD-93FA-76CC-1FA7-E18BCA1B47C7}"/>
                  </a:ext>
                </a:extLst>
              </p:cNvPr>
              <p:cNvSpPr/>
              <p:nvPr/>
            </p:nvSpPr>
            <p:spPr>
              <a:xfrm>
                <a:off x="3609033" y="-1465067"/>
                <a:ext cx="4571" cy="532066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532066" extrusionOk="0">
                    <a:moveTo>
                      <a:pt x="0" y="0"/>
                    </a:moveTo>
                    <a:lnTo>
                      <a:pt x="4572" y="532067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116;p38">
                <a:extLst>
                  <a:ext uri="{FF2B5EF4-FFF2-40B4-BE49-F238E27FC236}">
                    <a16:creationId xmlns:a16="http://schemas.microsoft.com/office/drawing/2014/main" id="{B5B2E8E5-12BD-08B6-5318-5A1EC9CBF6CE}"/>
                  </a:ext>
                </a:extLst>
              </p:cNvPr>
              <p:cNvSpPr/>
              <p:nvPr/>
            </p:nvSpPr>
            <p:spPr>
              <a:xfrm>
                <a:off x="3383481" y="-1344004"/>
                <a:ext cx="6393" cy="277177"/>
              </a:xfrm>
              <a:custGeom>
                <a:avLst/>
                <a:gdLst/>
                <a:ahLst/>
                <a:cxnLst/>
                <a:rect l="l" t="t" r="r" b="b"/>
                <a:pathLst>
                  <a:path w="6393" h="277177" extrusionOk="0">
                    <a:moveTo>
                      <a:pt x="6382" y="0"/>
                    </a:moveTo>
                    <a:cubicBezTo>
                      <a:pt x="6572" y="92393"/>
                      <a:pt x="4477" y="184880"/>
                      <a:pt x="0" y="277178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117;p38">
                <a:extLst>
                  <a:ext uri="{FF2B5EF4-FFF2-40B4-BE49-F238E27FC236}">
                    <a16:creationId xmlns:a16="http://schemas.microsoft.com/office/drawing/2014/main" id="{3B333B8F-9D29-E018-DE78-B0169C6E5ED8}"/>
                  </a:ext>
                </a:extLst>
              </p:cNvPr>
              <p:cNvSpPr/>
              <p:nvPr/>
            </p:nvSpPr>
            <p:spPr>
              <a:xfrm>
                <a:off x="3292327" y="-1335051"/>
                <a:ext cx="7696" cy="26822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268223" extrusionOk="0">
                    <a:moveTo>
                      <a:pt x="0" y="0"/>
                    </a:moveTo>
                    <a:cubicBezTo>
                      <a:pt x="11335" y="91916"/>
                      <a:pt x="7048" y="175641"/>
                      <a:pt x="6191" y="268224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118;p38">
                <a:extLst>
                  <a:ext uri="{FF2B5EF4-FFF2-40B4-BE49-F238E27FC236}">
                    <a16:creationId xmlns:a16="http://schemas.microsoft.com/office/drawing/2014/main" id="{4114B8B1-360A-0866-AECA-FA4BDCF495F5}"/>
                  </a:ext>
                </a:extLst>
              </p:cNvPr>
              <p:cNvSpPr/>
              <p:nvPr/>
            </p:nvSpPr>
            <p:spPr>
              <a:xfrm>
                <a:off x="3243165" y="-1069494"/>
                <a:ext cx="92471" cy="242739"/>
              </a:xfrm>
              <a:custGeom>
                <a:avLst/>
                <a:gdLst/>
                <a:ahLst/>
                <a:cxnLst/>
                <a:rect l="l" t="t" r="r" b="b"/>
                <a:pathLst>
                  <a:path w="92471" h="242739" extrusionOk="0">
                    <a:moveTo>
                      <a:pt x="299" y="11430"/>
                    </a:moveTo>
                    <a:cubicBezTo>
                      <a:pt x="-654" y="51149"/>
                      <a:pt x="680" y="90868"/>
                      <a:pt x="4204" y="130397"/>
                    </a:cubicBezTo>
                    <a:cubicBezTo>
                      <a:pt x="7252" y="163830"/>
                      <a:pt x="12205" y="198120"/>
                      <a:pt x="29064" y="227266"/>
                    </a:cubicBezTo>
                    <a:cubicBezTo>
                      <a:pt x="32493" y="233267"/>
                      <a:pt x="36875" y="239268"/>
                      <a:pt x="43352" y="241649"/>
                    </a:cubicBezTo>
                    <a:cubicBezTo>
                      <a:pt x="52496" y="245078"/>
                      <a:pt x="62783" y="239935"/>
                      <a:pt x="69545" y="232981"/>
                    </a:cubicBezTo>
                    <a:cubicBezTo>
                      <a:pt x="85928" y="216408"/>
                      <a:pt x="89167" y="191167"/>
                      <a:pt x="90596" y="167830"/>
                    </a:cubicBezTo>
                    <a:cubicBezTo>
                      <a:pt x="94120" y="111919"/>
                      <a:pt x="92691" y="55626"/>
                      <a:pt x="86214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119;p38">
                <a:extLst>
                  <a:ext uri="{FF2B5EF4-FFF2-40B4-BE49-F238E27FC236}">
                    <a16:creationId xmlns:a16="http://schemas.microsoft.com/office/drawing/2014/main" id="{4B7A9E96-F0DE-D509-532C-8D4740BC1D7E}"/>
                  </a:ext>
                </a:extLst>
              </p:cNvPr>
              <p:cNvSpPr/>
              <p:nvPr/>
            </p:nvSpPr>
            <p:spPr>
              <a:xfrm>
                <a:off x="3793437" y="-1351720"/>
                <a:ext cx="48387" cy="58578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58578" extrusionOk="0">
                    <a:moveTo>
                      <a:pt x="0" y="58579"/>
                    </a:moveTo>
                    <a:cubicBezTo>
                      <a:pt x="12002" y="36005"/>
                      <a:pt x="28575" y="16002"/>
                      <a:pt x="48387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120;p38">
                <a:extLst>
                  <a:ext uri="{FF2B5EF4-FFF2-40B4-BE49-F238E27FC236}">
                    <a16:creationId xmlns:a16="http://schemas.microsoft.com/office/drawing/2014/main" id="{1B1E9E82-2615-E436-C7B1-BA43E0606656}"/>
                  </a:ext>
                </a:extLst>
              </p:cNvPr>
              <p:cNvSpPr/>
              <p:nvPr/>
            </p:nvSpPr>
            <p:spPr>
              <a:xfrm>
                <a:off x="3802295" y="-1212655"/>
                <a:ext cx="49053" cy="10858"/>
              </a:xfrm>
              <a:custGeom>
                <a:avLst/>
                <a:gdLst/>
                <a:ahLst/>
                <a:cxnLst/>
                <a:rect l="l" t="t" r="r" b="b"/>
                <a:pathLst>
                  <a:path w="49053" h="10858" extrusionOk="0">
                    <a:moveTo>
                      <a:pt x="0" y="10858"/>
                    </a:moveTo>
                    <a:cubicBezTo>
                      <a:pt x="15716" y="5048"/>
                      <a:pt x="32290" y="1429"/>
                      <a:pt x="49054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121;p38">
                <a:extLst>
                  <a:ext uri="{FF2B5EF4-FFF2-40B4-BE49-F238E27FC236}">
                    <a16:creationId xmlns:a16="http://schemas.microsoft.com/office/drawing/2014/main" id="{E33FE165-EE2E-A499-19A7-D63955A50EA0}"/>
                  </a:ext>
                </a:extLst>
              </p:cNvPr>
              <p:cNvSpPr/>
              <p:nvPr/>
            </p:nvSpPr>
            <p:spPr>
              <a:xfrm>
                <a:off x="3794389" y="-1106546"/>
                <a:ext cx="48863" cy="41433"/>
              </a:xfrm>
              <a:custGeom>
                <a:avLst/>
                <a:gdLst/>
                <a:ahLst/>
                <a:cxnLst/>
                <a:rect l="l" t="t" r="r" b="b"/>
                <a:pathLst>
                  <a:path w="48863" h="41433" extrusionOk="0">
                    <a:moveTo>
                      <a:pt x="0" y="0"/>
                    </a:moveTo>
                    <a:cubicBezTo>
                      <a:pt x="17240" y="12573"/>
                      <a:pt x="33623" y="26384"/>
                      <a:pt x="48863" y="41434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55128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/>
          <p:nvPr/>
        </p:nvSpPr>
        <p:spPr>
          <a:xfrm>
            <a:off x="4085600" y="3057300"/>
            <a:ext cx="3519000" cy="163476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0"/>
          <p:cNvSpPr/>
          <p:nvPr/>
        </p:nvSpPr>
        <p:spPr>
          <a:xfrm>
            <a:off x="3935542" y="2970613"/>
            <a:ext cx="3786058" cy="1564449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0"/>
          <p:cNvSpPr txBox="1">
            <a:spLocks noGrp="1"/>
          </p:cNvSpPr>
          <p:nvPr>
            <p:ph type="title"/>
          </p:nvPr>
        </p:nvSpPr>
        <p:spPr>
          <a:xfrm>
            <a:off x="4147489" y="2813613"/>
            <a:ext cx="3462968" cy="18865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موضوعاتنا </a:t>
            </a:r>
            <a:endParaRPr sz="4000" dirty="0"/>
          </a:p>
        </p:txBody>
      </p:sp>
      <p:sp>
        <p:nvSpPr>
          <p:cNvPr id="497" name="Google Shape;497;p20"/>
          <p:cNvSpPr txBox="1"/>
          <p:nvPr/>
        </p:nvSpPr>
        <p:spPr>
          <a:xfrm>
            <a:off x="1119820" y="1641640"/>
            <a:ext cx="2934835" cy="156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D14116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تحليل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D14116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ونقد لعبة </a:t>
            </a:r>
            <a:endParaRPr sz="5000" dirty="0">
              <a:solidFill>
                <a:srgbClr val="D14116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99" name="Google Shape;499;p20"/>
          <p:cNvSpPr txBox="1"/>
          <p:nvPr/>
        </p:nvSpPr>
        <p:spPr>
          <a:xfrm>
            <a:off x="6343494" y="1203274"/>
            <a:ext cx="3518999" cy="92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الألعاب اللوحية وانواعها  </a:t>
            </a:r>
            <a:endParaRPr sz="5000" dirty="0">
              <a:solidFill>
                <a:srgbClr val="ED7D3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0" name="Google Shape;500;p20"/>
          <p:cNvSpPr txBox="1"/>
          <p:nvPr/>
        </p:nvSpPr>
        <p:spPr>
          <a:xfrm rot="21005118">
            <a:off x="3695700" y="4892831"/>
            <a:ext cx="6134047" cy="18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9BAC22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تصميم نموذج للعبة لوحية مبنية على سباق بين اللاعبين </a:t>
            </a:r>
            <a:endParaRPr sz="5000" dirty="0">
              <a:solidFill>
                <a:srgbClr val="9BAC22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1" name="Google Shape;501;p20"/>
          <p:cNvSpPr/>
          <p:nvPr/>
        </p:nvSpPr>
        <p:spPr>
          <a:xfrm rot="19985578">
            <a:off x="2313854" y="5293817"/>
            <a:ext cx="2648902" cy="419774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2" name="Google Shape;502;p20"/>
          <p:cNvSpPr/>
          <p:nvPr/>
        </p:nvSpPr>
        <p:spPr>
          <a:xfrm rot="277520">
            <a:off x="7862131" y="3521967"/>
            <a:ext cx="2348054" cy="326852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3" name="Google Shape;503;p20"/>
          <p:cNvSpPr/>
          <p:nvPr/>
        </p:nvSpPr>
        <p:spPr>
          <a:xfrm rot="-3700795">
            <a:off x="4970576" y="1475513"/>
            <a:ext cx="1591417" cy="1077903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35929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5"/>
          <p:cNvSpPr txBox="1">
            <a:spLocks noGrp="1"/>
          </p:cNvSpPr>
          <p:nvPr>
            <p:ph type="title"/>
          </p:nvPr>
        </p:nvSpPr>
        <p:spPr>
          <a:xfrm>
            <a:off x="720907" y="897122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تأملاتك حول لقاء الألعاب اللوحية</a:t>
            </a:r>
            <a:endParaRPr dirty="0"/>
          </a:p>
        </p:txBody>
      </p:sp>
      <p:sp>
        <p:nvSpPr>
          <p:cNvPr id="805" name="Google Shape;805;p35"/>
          <p:cNvSpPr txBox="1">
            <a:spLocks noGrp="1"/>
          </p:cNvSpPr>
          <p:nvPr>
            <p:ph type="subTitle" idx="3"/>
          </p:nvPr>
        </p:nvSpPr>
        <p:spPr>
          <a:xfrm>
            <a:off x="8550110" y="3639674"/>
            <a:ext cx="2346039" cy="161105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المواضيع التي تعلمتها خلال اللقاء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09" name="Google Shape;809;p35"/>
          <p:cNvSpPr/>
          <p:nvPr/>
        </p:nvSpPr>
        <p:spPr>
          <a:xfrm>
            <a:off x="1798642" y="2033438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5"/>
          <p:cNvSpPr/>
          <p:nvPr/>
        </p:nvSpPr>
        <p:spPr>
          <a:xfrm>
            <a:off x="5323717" y="2062167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1" name="Google Shape;811;p35"/>
          <p:cNvSpPr/>
          <p:nvPr/>
        </p:nvSpPr>
        <p:spPr>
          <a:xfrm>
            <a:off x="8847142" y="2062184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5"/>
          <p:cNvSpPr/>
          <p:nvPr/>
        </p:nvSpPr>
        <p:spPr>
          <a:xfrm rot="7488241">
            <a:off x="5221045" y="2005768"/>
            <a:ext cx="384897" cy="507380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5"/>
          <p:cNvSpPr/>
          <p:nvPr/>
        </p:nvSpPr>
        <p:spPr>
          <a:xfrm rot="-9522060" flipH="1">
            <a:off x="1256326" y="1895219"/>
            <a:ext cx="851365" cy="530556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5"/>
          <p:cNvSpPr/>
          <p:nvPr/>
        </p:nvSpPr>
        <p:spPr>
          <a:xfrm flipH="1">
            <a:off x="10074880" y="1838424"/>
            <a:ext cx="636955" cy="921411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5"/>
          <p:cNvSpPr/>
          <p:nvPr/>
        </p:nvSpPr>
        <p:spPr>
          <a:xfrm rot="10800000" flipH="1">
            <a:off x="4191631" y="6031073"/>
            <a:ext cx="3702232" cy="98336"/>
          </a:xfrm>
          <a:custGeom>
            <a:avLst/>
            <a:gdLst/>
            <a:ahLst/>
            <a:cxnLst/>
            <a:rect l="l" t="t" r="r" b="b"/>
            <a:pathLst>
              <a:path w="487617" h="28462" extrusionOk="0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9" name="Google Shape;819;p35"/>
          <p:cNvGrpSpPr/>
          <p:nvPr/>
        </p:nvGrpSpPr>
        <p:grpSpPr>
          <a:xfrm rot="-742108" flipH="1">
            <a:off x="8775060" y="847875"/>
            <a:ext cx="741052" cy="743051"/>
            <a:chOff x="7970244" y="-543333"/>
            <a:chExt cx="741045" cy="743044"/>
          </a:xfrm>
        </p:grpSpPr>
        <p:sp>
          <p:nvSpPr>
            <p:cNvPr id="820" name="Google Shape;820;p35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1370;p42">
            <a:extLst>
              <a:ext uri="{FF2B5EF4-FFF2-40B4-BE49-F238E27FC236}">
                <a16:creationId xmlns:a16="http://schemas.microsoft.com/office/drawing/2014/main" id="{35577D76-B7C9-528B-10C7-747FE3CFB03C}"/>
              </a:ext>
            </a:extLst>
          </p:cNvPr>
          <p:cNvGrpSpPr/>
          <p:nvPr/>
        </p:nvGrpSpPr>
        <p:grpSpPr>
          <a:xfrm>
            <a:off x="5574607" y="2343097"/>
            <a:ext cx="936278" cy="831340"/>
            <a:chOff x="674800" y="2146225"/>
            <a:chExt cx="252500" cy="252500"/>
          </a:xfrm>
        </p:grpSpPr>
        <p:sp>
          <p:nvSpPr>
            <p:cNvPr id="12" name="Google Shape;1371;p42">
              <a:extLst>
                <a:ext uri="{FF2B5EF4-FFF2-40B4-BE49-F238E27FC236}">
                  <a16:creationId xmlns:a16="http://schemas.microsoft.com/office/drawing/2014/main" id="{6045D406-3C0B-3C48-366C-B96BE451B144}"/>
                </a:ext>
              </a:extLst>
            </p:cNvPr>
            <p:cNvSpPr/>
            <p:nvPr/>
          </p:nvSpPr>
          <p:spPr>
            <a:xfrm>
              <a:off x="727900" y="2232775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72;p42">
              <a:extLst>
                <a:ext uri="{FF2B5EF4-FFF2-40B4-BE49-F238E27FC236}">
                  <a16:creationId xmlns:a16="http://schemas.microsoft.com/office/drawing/2014/main" id="{1D3FA2A6-69E3-4316-4702-B895C665A215}"/>
                </a:ext>
              </a:extLst>
            </p:cNvPr>
            <p:cNvSpPr/>
            <p:nvPr/>
          </p:nvSpPr>
          <p:spPr>
            <a:xfrm>
              <a:off x="834500" y="2232775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73;p42">
              <a:extLst>
                <a:ext uri="{FF2B5EF4-FFF2-40B4-BE49-F238E27FC236}">
                  <a16:creationId xmlns:a16="http://schemas.microsoft.com/office/drawing/2014/main" id="{A3EBB381-9966-ED52-25B9-F565A2EB840B}"/>
                </a:ext>
              </a:extLst>
            </p:cNvPr>
            <p:cNvSpPr/>
            <p:nvPr/>
          </p:nvSpPr>
          <p:spPr>
            <a:xfrm>
              <a:off x="734150" y="2315750"/>
              <a:ext cx="134275" cy="43275"/>
            </a:xfrm>
            <a:custGeom>
              <a:avLst/>
              <a:gdLst/>
              <a:ahLst/>
              <a:cxnLst/>
              <a:rect l="l" t="t" r="r" b="b"/>
              <a:pathLst>
                <a:path w="5371" h="1731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74;p42">
              <a:extLst>
                <a:ext uri="{FF2B5EF4-FFF2-40B4-BE49-F238E27FC236}">
                  <a16:creationId xmlns:a16="http://schemas.microsoft.com/office/drawing/2014/main" id="{E3EDCCB0-058A-F07F-FD3C-160F2C197D6B}"/>
                </a:ext>
              </a:extLst>
            </p:cNvPr>
            <p:cNvSpPr/>
            <p:nvPr/>
          </p:nvSpPr>
          <p:spPr>
            <a:xfrm>
              <a:off x="674800" y="2146225"/>
              <a:ext cx="252500" cy="252500"/>
            </a:xfrm>
            <a:custGeom>
              <a:avLst/>
              <a:gdLst/>
              <a:ahLst/>
              <a:cxnLst/>
              <a:rect l="l" t="t" r="r" b="b"/>
              <a:pathLst>
                <a:path w="10100" h="10100" extrusionOk="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387;p42">
            <a:extLst>
              <a:ext uri="{FF2B5EF4-FFF2-40B4-BE49-F238E27FC236}">
                <a16:creationId xmlns:a16="http://schemas.microsoft.com/office/drawing/2014/main" id="{AC2AED5E-833E-6E66-C680-74847CBEF33C}"/>
              </a:ext>
            </a:extLst>
          </p:cNvPr>
          <p:cNvGrpSpPr/>
          <p:nvPr/>
        </p:nvGrpSpPr>
        <p:grpSpPr>
          <a:xfrm>
            <a:off x="2007056" y="2343097"/>
            <a:ext cx="976371" cy="831340"/>
            <a:chOff x="2961350" y="1740750"/>
            <a:chExt cx="252950" cy="252500"/>
          </a:xfrm>
        </p:grpSpPr>
        <p:sp>
          <p:nvSpPr>
            <p:cNvPr id="17" name="Google Shape;1388;p42">
              <a:extLst>
                <a:ext uri="{FF2B5EF4-FFF2-40B4-BE49-F238E27FC236}">
                  <a16:creationId xmlns:a16="http://schemas.microsoft.com/office/drawing/2014/main" id="{3C492872-93EB-11DB-3A4A-3D11AD5EBC02}"/>
                </a:ext>
              </a:extLst>
            </p:cNvPr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89;p42">
              <a:extLst>
                <a:ext uri="{FF2B5EF4-FFF2-40B4-BE49-F238E27FC236}">
                  <a16:creationId xmlns:a16="http://schemas.microsoft.com/office/drawing/2014/main" id="{E5204398-EC8C-9574-4DC6-911B3426BCF7}"/>
                </a:ext>
              </a:extLst>
            </p:cNvPr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90;p42">
              <a:extLst>
                <a:ext uri="{FF2B5EF4-FFF2-40B4-BE49-F238E27FC236}">
                  <a16:creationId xmlns:a16="http://schemas.microsoft.com/office/drawing/2014/main" id="{4F78222B-2721-512C-9786-C80AE0D54F85}"/>
                </a:ext>
              </a:extLst>
            </p:cNvPr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91;p42">
              <a:extLst>
                <a:ext uri="{FF2B5EF4-FFF2-40B4-BE49-F238E27FC236}">
                  <a16:creationId xmlns:a16="http://schemas.microsoft.com/office/drawing/2014/main" id="{846542DC-F488-1056-DDD0-8DE7A3C43AEB}"/>
                </a:ext>
              </a:extLst>
            </p:cNvPr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92;p42">
              <a:extLst>
                <a:ext uri="{FF2B5EF4-FFF2-40B4-BE49-F238E27FC236}">
                  <a16:creationId xmlns:a16="http://schemas.microsoft.com/office/drawing/2014/main" id="{31512CE6-6F61-A299-E111-1B18B10AEEFF}"/>
                </a:ext>
              </a:extLst>
            </p:cNvPr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3;p42">
              <a:extLst>
                <a:ext uri="{FF2B5EF4-FFF2-40B4-BE49-F238E27FC236}">
                  <a16:creationId xmlns:a16="http://schemas.microsoft.com/office/drawing/2014/main" id="{EF9BB705-A5AD-2D33-02A2-8D35294F4F71}"/>
                </a:ext>
              </a:extLst>
            </p:cNvPr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218;p42">
            <a:extLst>
              <a:ext uri="{FF2B5EF4-FFF2-40B4-BE49-F238E27FC236}">
                <a16:creationId xmlns:a16="http://schemas.microsoft.com/office/drawing/2014/main" id="{614BBDCB-A81B-460B-3B89-8A9F966FFDFA}"/>
              </a:ext>
            </a:extLst>
          </p:cNvPr>
          <p:cNvGrpSpPr/>
          <p:nvPr/>
        </p:nvGrpSpPr>
        <p:grpSpPr>
          <a:xfrm>
            <a:off x="9190851" y="2508482"/>
            <a:ext cx="803026" cy="665955"/>
            <a:chOff x="4250025" y="2848800"/>
            <a:chExt cx="266325" cy="186475"/>
          </a:xfrm>
        </p:grpSpPr>
        <p:sp>
          <p:nvSpPr>
            <p:cNvPr id="24" name="Google Shape;1219;p42">
              <a:extLst>
                <a:ext uri="{FF2B5EF4-FFF2-40B4-BE49-F238E27FC236}">
                  <a16:creationId xmlns:a16="http://schemas.microsoft.com/office/drawing/2014/main" id="{7AAD77B6-12E8-99C5-8C34-B54E146D8498}"/>
                </a:ext>
              </a:extLst>
            </p:cNvPr>
            <p:cNvSpPr/>
            <p:nvPr/>
          </p:nvSpPr>
          <p:spPr>
            <a:xfrm>
              <a:off x="4250025" y="2848800"/>
              <a:ext cx="166425" cy="149900"/>
            </a:xfrm>
            <a:custGeom>
              <a:avLst/>
              <a:gdLst/>
              <a:ahLst/>
              <a:cxnLst/>
              <a:rect l="l" t="t" r="r" b="b"/>
              <a:pathLst>
                <a:path w="6657" h="5996" extrusionOk="0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20;p42">
              <a:extLst>
                <a:ext uri="{FF2B5EF4-FFF2-40B4-BE49-F238E27FC236}">
                  <a16:creationId xmlns:a16="http://schemas.microsoft.com/office/drawing/2014/main" id="{E97521C4-10C3-EFFE-FA2A-2DD175B3A0C3}"/>
                </a:ext>
              </a:extLst>
            </p:cNvPr>
            <p:cNvSpPr/>
            <p:nvPr/>
          </p:nvSpPr>
          <p:spPr>
            <a:xfrm>
              <a:off x="4349950" y="2885375"/>
              <a:ext cx="166400" cy="149900"/>
            </a:xfrm>
            <a:custGeom>
              <a:avLst/>
              <a:gdLst/>
              <a:ahLst/>
              <a:cxnLst/>
              <a:rect l="l" t="t" r="r" b="b"/>
              <a:pathLst>
                <a:path w="6656" h="5996" extrusionOk="0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805;p35">
            <a:extLst>
              <a:ext uri="{FF2B5EF4-FFF2-40B4-BE49-F238E27FC236}">
                <a16:creationId xmlns:a16="http://schemas.microsoft.com/office/drawing/2014/main" id="{5B22AC0C-8C05-FCF4-EF83-ECF6F84D4683}"/>
              </a:ext>
            </a:extLst>
          </p:cNvPr>
          <p:cNvSpPr txBox="1">
            <a:spLocks/>
          </p:cNvSpPr>
          <p:nvPr/>
        </p:nvSpPr>
        <p:spPr>
          <a:xfrm>
            <a:off x="4869726" y="3639674"/>
            <a:ext cx="2346039" cy="1611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ar-SA" dirty="0">
                <a:solidFill>
                  <a:schemeClr val="dk1"/>
                </a:solidFill>
              </a:rPr>
              <a:t>الأمور التي استمتعت بها خلال اللقاء </a:t>
            </a:r>
          </a:p>
        </p:txBody>
      </p:sp>
      <p:sp>
        <p:nvSpPr>
          <p:cNvPr id="31" name="Google Shape;805;p35">
            <a:extLst>
              <a:ext uri="{FF2B5EF4-FFF2-40B4-BE49-F238E27FC236}">
                <a16:creationId xmlns:a16="http://schemas.microsoft.com/office/drawing/2014/main" id="{EFCB35F8-99EC-BD3E-2249-E5F0F15CA36C}"/>
              </a:ext>
            </a:extLst>
          </p:cNvPr>
          <p:cNvSpPr txBox="1">
            <a:spLocks/>
          </p:cNvSpPr>
          <p:nvPr/>
        </p:nvSpPr>
        <p:spPr>
          <a:xfrm>
            <a:off x="1397008" y="3639673"/>
            <a:ext cx="2346039" cy="1611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ar-SA" dirty="0">
                <a:solidFill>
                  <a:schemeClr val="dk1"/>
                </a:solidFill>
              </a:rPr>
              <a:t>الأمور الأكثر ازعاج والتي ارغب في معالجتها </a:t>
            </a:r>
          </a:p>
        </p:txBody>
      </p:sp>
    </p:spTree>
    <p:extLst>
      <p:ext uri="{BB962C8B-B14F-4D97-AF65-F5344CB8AC3E}">
        <p14:creationId xmlns:p14="http://schemas.microsoft.com/office/powerpoint/2010/main" val="32476481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2"/>
          <p:cNvSpPr txBox="1">
            <a:spLocks noGrp="1"/>
          </p:cNvSpPr>
          <p:nvPr>
            <p:ph type="title"/>
          </p:nvPr>
        </p:nvSpPr>
        <p:spPr>
          <a:xfrm>
            <a:off x="2084350" y="1809576"/>
            <a:ext cx="7153800" cy="17888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 dirty="0">
                <a:solidFill>
                  <a:srgbClr val="C00000"/>
                </a:solidFill>
                <a:cs typeface="PT Bold Arch" panose="02010400000000000000" pitchFamily="2" charset="-78"/>
              </a:rPr>
              <a:t>مصنع الألعاب </a:t>
            </a:r>
            <a:endParaRPr sz="8800" dirty="0">
              <a:solidFill>
                <a:srgbClr val="C00000"/>
              </a:solidFill>
              <a:cs typeface="PT Bold Arch" panose="02010400000000000000" pitchFamily="2" charset="-78"/>
            </a:endParaRPr>
          </a:p>
        </p:txBody>
      </p:sp>
      <p:sp>
        <p:nvSpPr>
          <p:cNvPr id="641" name="Google Shape;641;p22"/>
          <p:cNvSpPr txBox="1">
            <a:spLocks noGrp="1"/>
          </p:cNvSpPr>
          <p:nvPr>
            <p:ph type="subTitle" idx="1"/>
          </p:nvPr>
        </p:nvSpPr>
        <p:spPr>
          <a:xfrm>
            <a:off x="2468780" y="3598401"/>
            <a:ext cx="2648295" cy="61538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cs typeface="PT Bold Mirror" panose="02010400000000000000" pitchFamily="2" charset="-78"/>
              </a:rPr>
              <a:t>مساحة</a:t>
            </a:r>
            <a:r>
              <a:rPr lang="ar-SA" sz="3200" dirty="0"/>
              <a:t> </a:t>
            </a:r>
            <a:r>
              <a:rPr lang="ar-SA" sz="3200" dirty="0">
                <a:cs typeface="PT Bold Mirror" panose="02010400000000000000" pitchFamily="2" charset="-78"/>
              </a:rPr>
              <a:t>الابتكار</a:t>
            </a:r>
            <a:r>
              <a:rPr lang="ar-SA" sz="3200" dirty="0"/>
              <a:t> </a:t>
            </a:r>
            <a:endParaRPr sz="3200" dirty="0"/>
          </a:p>
        </p:txBody>
      </p:sp>
      <p:grpSp>
        <p:nvGrpSpPr>
          <p:cNvPr id="642" name="Google Shape;642;p22"/>
          <p:cNvGrpSpPr/>
          <p:nvPr/>
        </p:nvGrpSpPr>
        <p:grpSpPr>
          <a:xfrm>
            <a:off x="9724484" y="1785816"/>
            <a:ext cx="788140" cy="2965544"/>
            <a:chOff x="8686327" y="1939200"/>
            <a:chExt cx="788140" cy="2965544"/>
          </a:xfrm>
        </p:grpSpPr>
        <p:sp>
          <p:nvSpPr>
            <p:cNvPr id="643" name="Google Shape;643;p22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2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1FC065E-2AEA-DE41-ECBC-52C3DED9B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11" t="27451" r="27206" b="19739"/>
          <a:stretch/>
        </p:blipFill>
        <p:spPr>
          <a:xfrm>
            <a:off x="5794251" y="3506515"/>
            <a:ext cx="2421664" cy="10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730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5"/>
          <p:cNvSpPr txBox="1">
            <a:spLocks noGrp="1"/>
          </p:cNvSpPr>
          <p:nvPr>
            <p:ph type="title"/>
          </p:nvPr>
        </p:nvSpPr>
        <p:spPr>
          <a:xfrm>
            <a:off x="755417" y="907701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تقييم مهمة الألعاب اللوحية </a:t>
            </a:r>
            <a:endParaRPr dirty="0"/>
          </a:p>
        </p:txBody>
      </p:sp>
      <p:sp>
        <p:nvSpPr>
          <p:cNvPr id="808" name="Google Shape;808;p35"/>
          <p:cNvSpPr txBox="1">
            <a:spLocks noGrp="1"/>
          </p:cNvSpPr>
          <p:nvPr>
            <p:ph type="body" idx="6"/>
          </p:nvPr>
        </p:nvSpPr>
        <p:spPr>
          <a:xfrm>
            <a:off x="8117735" y="390955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b="1" dirty="0"/>
              <a:t>عناصر المنتج متكاملة ويحتاج لإخراج فني لتحويله لمنتج </a:t>
            </a:r>
            <a:endParaRPr b="1" dirty="0"/>
          </a:p>
        </p:txBody>
      </p:sp>
      <p:sp>
        <p:nvSpPr>
          <p:cNvPr id="809" name="Google Shape;809;p35"/>
          <p:cNvSpPr/>
          <p:nvPr/>
        </p:nvSpPr>
        <p:spPr>
          <a:xfrm>
            <a:off x="1798642" y="2033438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5"/>
          <p:cNvSpPr/>
          <p:nvPr/>
        </p:nvSpPr>
        <p:spPr>
          <a:xfrm>
            <a:off x="5323717" y="2062167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5"/>
          <p:cNvSpPr/>
          <p:nvPr/>
        </p:nvSpPr>
        <p:spPr>
          <a:xfrm>
            <a:off x="8847142" y="2062184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5"/>
          <p:cNvSpPr/>
          <p:nvPr/>
        </p:nvSpPr>
        <p:spPr>
          <a:xfrm rot="7488241">
            <a:off x="5221045" y="2005768"/>
            <a:ext cx="384897" cy="507380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5"/>
          <p:cNvSpPr/>
          <p:nvPr/>
        </p:nvSpPr>
        <p:spPr>
          <a:xfrm rot="-9522060" flipH="1">
            <a:off x="1256326" y="1895219"/>
            <a:ext cx="851365" cy="530556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5"/>
          <p:cNvSpPr/>
          <p:nvPr/>
        </p:nvSpPr>
        <p:spPr>
          <a:xfrm flipH="1">
            <a:off x="9987295" y="1857682"/>
            <a:ext cx="636955" cy="921411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5"/>
          <p:cNvSpPr/>
          <p:nvPr/>
        </p:nvSpPr>
        <p:spPr>
          <a:xfrm rot="10800000" flipH="1">
            <a:off x="4191631" y="6031073"/>
            <a:ext cx="3702232" cy="98336"/>
          </a:xfrm>
          <a:custGeom>
            <a:avLst/>
            <a:gdLst/>
            <a:ahLst/>
            <a:cxnLst/>
            <a:rect l="l" t="t" r="r" b="b"/>
            <a:pathLst>
              <a:path w="487617" h="28462" extrusionOk="0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9" name="Google Shape;819;p35"/>
          <p:cNvGrpSpPr/>
          <p:nvPr/>
        </p:nvGrpSpPr>
        <p:grpSpPr>
          <a:xfrm rot="-742108" flipH="1">
            <a:off x="8775060" y="847875"/>
            <a:ext cx="741052" cy="743051"/>
            <a:chOff x="7970244" y="-543333"/>
            <a:chExt cx="741045" cy="743044"/>
          </a:xfrm>
        </p:grpSpPr>
        <p:sp>
          <p:nvSpPr>
            <p:cNvPr id="820" name="Google Shape;820;p35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B1D30F33-5238-65C3-2C0A-61017F8DB99E}"/>
              </a:ext>
            </a:extLst>
          </p:cNvPr>
          <p:cNvSpPr/>
          <p:nvPr/>
        </p:nvSpPr>
        <p:spPr>
          <a:xfrm>
            <a:off x="8983858" y="2435601"/>
            <a:ext cx="1083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مبتدئ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EA0D9D2-C452-6987-0FE1-71C516EDEFB3}"/>
              </a:ext>
            </a:extLst>
          </p:cNvPr>
          <p:cNvSpPr/>
          <p:nvPr/>
        </p:nvSpPr>
        <p:spPr>
          <a:xfrm>
            <a:off x="1860326" y="2340421"/>
            <a:ext cx="11047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متقدم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F77E-CED2-1552-57E9-D339877613BD}"/>
              </a:ext>
            </a:extLst>
          </p:cNvPr>
          <p:cNvSpPr/>
          <p:nvPr/>
        </p:nvSpPr>
        <p:spPr>
          <a:xfrm>
            <a:off x="5339683" y="2454645"/>
            <a:ext cx="13612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متوسط </a:t>
            </a:r>
          </a:p>
        </p:txBody>
      </p:sp>
      <p:sp>
        <p:nvSpPr>
          <p:cNvPr id="15" name="Google Shape;808;p35">
            <a:extLst>
              <a:ext uri="{FF2B5EF4-FFF2-40B4-BE49-F238E27FC236}">
                <a16:creationId xmlns:a16="http://schemas.microsoft.com/office/drawing/2014/main" id="{BA8B85CB-BDA1-B815-1D55-50A1C8756A82}"/>
              </a:ext>
            </a:extLst>
          </p:cNvPr>
          <p:cNvSpPr txBox="1">
            <a:spLocks/>
          </p:cNvSpPr>
          <p:nvPr/>
        </p:nvSpPr>
        <p:spPr>
          <a:xfrm>
            <a:off x="4690867" y="3775681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2100"/>
              </a:spcAft>
              <a:buNone/>
            </a:pPr>
            <a:r>
              <a:rPr lang="ar-SA" b="1" dirty="0"/>
              <a:t>عناصر المنتج متكاملة ، الإخراج متميز ويحتاج إلى لمسات بسيطة لتجويله إلى منتج نهائي </a:t>
            </a:r>
          </a:p>
        </p:txBody>
      </p:sp>
      <p:sp>
        <p:nvSpPr>
          <p:cNvPr id="16" name="Google Shape;808;p35">
            <a:extLst>
              <a:ext uri="{FF2B5EF4-FFF2-40B4-BE49-F238E27FC236}">
                <a16:creationId xmlns:a16="http://schemas.microsoft.com/office/drawing/2014/main" id="{CFA8E512-B503-5343-58C6-D984D2CC117C}"/>
              </a:ext>
            </a:extLst>
          </p:cNvPr>
          <p:cNvSpPr txBox="1">
            <a:spLocks/>
          </p:cNvSpPr>
          <p:nvPr/>
        </p:nvSpPr>
        <p:spPr>
          <a:xfrm>
            <a:off x="1165792" y="3733621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2100"/>
              </a:spcAft>
              <a:buFont typeface="Roboto"/>
              <a:buNone/>
            </a:pPr>
            <a:r>
              <a:rPr lang="ar-SA" b="1" dirty="0"/>
              <a:t>عناصر المنتج متكاملة ، والإخراج النهائي فريد ومميز يعكس مضمون لعبة جاهزة للإصدار والتسويق </a:t>
            </a:r>
          </a:p>
        </p:txBody>
      </p:sp>
    </p:spTree>
    <p:extLst>
      <p:ext uri="{BB962C8B-B14F-4D97-AF65-F5344CB8AC3E}">
        <p14:creationId xmlns:p14="http://schemas.microsoft.com/office/powerpoint/2010/main" val="12808994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0"/>
          <p:cNvSpPr txBox="1">
            <a:spLocks noGrp="1"/>
          </p:cNvSpPr>
          <p:nvPr>
            <p:ph type="title"/>
          </p:nvPr>
        </p:nvSpPr>
        <p:spPr>
          <a:xfrm>
            <a:off x="1620130" y="3031924"/>
            <a:ext cx="8480400" cy="1870015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highlight>
                  <a:schemeClr val="accent2"/>
                </a:highlight>
              </a:rPr>
              <a:t>الألعاب الإلكترونية </a:t>
            </a:r>
            <a:br>
              <a:rPr lang="ar-SA" dirty="0">
                <a:highlight>
                  <a:schemeClr val="accent2"/>
                </a:highlight>
              </a:rPr>
            </a:br>
            <a:endParaRPr dirty="0">
              <a:highlight>
                <a:schemeClr val="accent2"/>
              </a:highlight>
            </a:endParaRPr>
          </a:p>
        </p:txBody>
      </p:sp>
      <p:sp>
        <p:nvSpPr>
          <p:cNvPr id="723" name="Google Shape;723;p30"/>
          <p:cNvSpPr txBox="1">
            <a:spLocks noGrp="1"/>
          </p:cNvSpPr>
          <p:nvPr>
            <p:ph type="body" idx="4294967295"/>
          </p:nvPr>
        </p:nvSpPr>
        <p:spPr>
          <a:xfrm>
            <a:off x="548250" y="6477000"/>
            <a:ext cx="11095500" cy="28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200"/>
              <a:t>This is where you section ends. Duplicate this set of slides as many times you need to go over all your sections.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6416735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 txBox="1">
            <a:spLocks noGrp="1"/>
          </p:cNvSpPr>
          <p:nvPr>
            <p:ph type="title"/>
          </p:nvPr>
        </p:nvSpPr>
        <p:spPr>
          <a:xfrm>
            <a:off x="897475" y="669575"/>
            <a:ext cx="10436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 dirty="0"/>
              <a:t>الأهداف </a:t>
            </a:r>
            <a:endParaRPr dirty="0"/>
          </a:p>
        </p:txBody>
      </p:sp>
      <p:sp>
        <p:nvSpPr>
          <p:cNvPr id="339" name="Google Shape;339;p26"/>
          <p:cNvSpPr txBox="1">
            <a:spLocks noGrp="1"/>
          </p:cNvSpPr>
          <p:nvPr>
            <p:ph type="body" idx="4294967295"/>
          </p:nvPr>
        </p:nvSpPr>
        <p:spPr>
          <a:xfrm>
            <a:off x="829559" y="1935750"/>
            <a:ext cx="8568648" cy="296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التعرف على آلية عمل الألعاب الإلكترونية.</a:t>
            </a: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SA" sz="4000" dirty="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محاكاة نموذج لعبة الكترونية.</a:t>
            </a: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SA" sz="4000" dirty="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استكشاف لعبة إلكترونية.</a:t>
            </a:r>
            <a:endParaRPr sz="4000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BDBCE9BA-BB3D-7A8D-BDF7-603674052FB5}"/>
              </a:ext>
            </a:extLst>
          </p:cNvPr>
          <p:cNvGrpSpPr/>
          <p:nvPr/>
        </p:nvGrpSpPr>
        <p:grpSpPr>
          <a:xfrm>
            <a:off x="8855803" y="1852549"/>
            <a:ext cx="1320998" cy="1023405"/>
            <a:chOff x="8855803" y="1852549"/>
            <a:chExt cx="1320998" cy="1265866"/>
          </a:xfrm>
        </p:grpSpPr>
        <p:grpSp>
          <p:nvGrpSpPr>
            <p:cNvPr id="340" name="Google Shape;340;p26"/>
            <p:cNvGrpSpPr/>
            <p:nvPr/>
          </p:nvGrpSpPr>
          <p:grpSpPr>
            <a:xfrm flipH="1">
              <a:off x="8855803" y="1852549"/>
              <a:ext cx="1320998" cy="1265866"/>
              <a:chOff x="3178677" y="2025501"/>
              <a:chExt cx="1320998" cy="1265866"/>
            </a:xfrm>
          </p:grpSpPr>
          <p:sp>
            <p:nvSpPr>
              <p:cNvPr id="341" name="Google Shape;341;p26"/>
              <p:cNvSpPr/>
              <p:nvPr/>
            </p:nvSpPr>
            <p:spPr>
              <a:xfrm>
                <a:off x="3179122" y="2025501"/>
                <a:ext cx="1320553" cy="1265866"/>
              </a:xfrm>
              <a:custGeom>
                <a:avLst/>
                <a:gdLst/>
                <a:ahLst/>
                <a:cxnLst/>
                <a:rect l="l" t="t" r="r" b="b"/>
                <a:pathLst>
                  <a:path w="2918349" h="2797493" extrusionOk="0">
                    <a:moveTo>
                      <a:pt x="1290514" y="0"/>
                    </a:moveTo>
                    <a:cubicBezTo>
                      <a:pt x="1381002" y="0"/>
                      <a:pt x="1466727" y="30480"/>
                      <a:pt x="1537212" y="88583"/>
                    </a:cubicBezTo>
                    <a:lnTo>
                      <a:pt x="2773557" y="1094423"/>
                    </a:lnTo>
                    <a:cubicBezTo>
                      <a:pt x="2865949" y="1169670"/>
                      <a:pt x="2919289" y="1280160"/>
                      <a:pt x="2918337" y="1399223"/>
                    </a:cubicBezTo>
                    <a:cubicBezTo>
                      <a:pt x="2918337" y="1518285"/>
                      <a:pt x="2865949" y="1628775"/>
                      <a:pt x="2773557" y="1704023"/>
                    </a:cubicBezTo>
                    <a:lnTo>
                      <a:pt x="1536259" y="2708910"/>
                    </a:lnTo>
                    <a:cubicBezTo>
                      <a:pt x="1464822" y="2767013"/>
                      <a:pt x="1380049" y="2797493"/>
                      <a:pt x="1289562" y="2797493"/>
                    </a:cubicBezTo>
                    <a:cubicBezTo>
                      <a:pt x="1072392" y="2797493"/>
                      <a:pt x="895227" y="2621280"/>
                      <a:pt x="895227" y="2405063"/>
                    </a:cubicBezTo>
                    <a:cubicBezTo>
                      <a:pt x="731397" y="2484120"/>
                      <a:pt x="484699" y="2499360"/>
                      <a:pt x="484699" y="2499360"/>
                    </a:cubicBezTo>
                    <a:lnTo>
                      <a:pt x="484663" y="2495982"/>
                    </a:lnTo>
                    <a:lnTo>
                      <a:pt x="437198" y="2495982"/>
                    </a:lnTo>
                    <a:cubicBezTo>
                      <a:pt x="196215" y="2495982"/>
                      <a:pt x="0" y="2301288"/>
                      <a:pt x="0" y="2062173"/>
                    </a:cubicBezTo>
                    <a:lnTo>
                      <a:pt x="0" y="986628"/>
                    </a:lnTo>
                    <a:cubicBezTo>
                      <a:pt x="0" y="747513"/>
                      <a:pt x="196215" y="552819"/>
                      <a:pt x="437198" y="552819"/>
                    </a:cubicBezTo>
                    <a:lnTo>
                      <a:pt x="463871" y="552819"/>
                    </a:lnTo>
                    <a:lnTo>
                      <a:pt x="463744" y="541020"/>
                    </a:lnTo>
                    <a:cubicBezTo>
                      <a:pt x="629479" y="539115"/>
                      <a:pt x="896179" y="446723"/>
                      <a:pt x="896179" y="446723"/>
                    </a:cubicBezTo>
                    <a:lnTo>
                      <a:pt x="896179" y="393383"/>
                    </a:lnTo>
                    <a:cubicBezTo>
                      <a:pt x="896179" y="176213"/>
                      <a:pt x="1073344" y="0"/>
                      <a:pt x="12905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6"/>
              <p:cNvSpPr/>
              <p:nvPr/>
            </p:nvSpPr>
            <p:spPr>
              <a:xfrm>
                <a:off x="3178677" y="2283179"/>
                <a:ext cx="236191" cy="881253"/>
              </a:xfrm>
              <a:custGeom>
                <a:avLst/>
                <a:gdLst/>
                <a:ahLst/>
                <a:cxnLst/>
                <a:rect l="l" t="t" r="r" b="b"/>
                <a:pathLst>
                  <a:path w="521969" h="1958339" extrusionOk="0">
                    <a:moveTo>
                      <a:pt x="510540" y="0"/>
                    </a:moveTo>
                    <a:lnTo>
                      <a:pt x="437198" y="0"/>
                    </a:lnTo>
                    <a:cubicBezTo>
                      <a:pt x="196215" y="0"/>
                      <a:pt x="0" y="196215"/>
                      <a:pt x="0" y="437197"/>
                    </a:cubicBezTo>
                    <a:lnTo>
                      <a:pt x="0" y="1521143"/>
                    </a:lnTo>
                    <a:cubicBezTo>
                      <a:pt x="0" y="1762125"/>
                      <a:pt x="196215" y="1958340"/>
                      <a:pt x="437198" y="1958340"/>
                    </a:cubicBezTo>
                    <a:lnTo>
                      <a:pt x="521970" y="1958340"/>
                    </a:lnTo>
                    <a:lnTo>
                      <a:pt x="510540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3" name="Google Shape;343;p26"/>
            <p:cNvSpPr/>
            <p:nvPr/>
          </p:nvSpPr>
          <p:spPr>
            <a:xfrm flipH="1">
              <a:off x="9176417" y="2241088"/>
              <a:ext cx="679321" cy="354375"/>
            </a:xfrm>
            <a:custGeom>
              <a:avLst/>
              <a:gdLst/>
              <a:ahLst/>
              <a:cxnLst/>
              <a:rect l="l" t="t" r="r" b="b"/>
              <a:pathLst>
                <a:path w="2144830" h="1840911" extrusionOk="0">
                  <a:moveTo>
                    <a:pt x="37324" y="520784"/>
                  </a:moveTo>
                  <a:cubicBezTo>
                    <a:pt x="51454" y="577303"/>
                    <a:pt x="65987" y="633723"/>
                    <a:pt x="79713" y="690341"/>
                  </a:cubicBezTo>
                  <a:cubicBezTo>
                    <a:pt x="82138" y="700344"/>
                    <a:pt x="83536" y="710572"/>
                    <a:pt x="85769" y="720619"/>
                  </a:cubicBezTo>
                  <a:cubicBezTo>
                    <a:pt x="87574" y="728744"/>
                    <a:pt x="90019" y="736717"/>
                    <a:pt x="91824" y="744842"/>
                  </a:cubicBezTo>
                  <a:cubicBezTo>
                    <a:pt x="94057" y="754889"/>
                    <a:pt x="95566" y="765091"/>
                    <a:pt x="97880" y="775120"/>
                  </a:cubicBezTo>
                  <a:cubicBezTo>
                    <a:pt x="97889" y="775159"/>
                    <a:pt x="113014" y="835658"/>
                    <a:pt x="116047" y="847788"/>
                  </a:cubicBezTo>
                  <a:cubicBezTo>
                    <a:pt x="118066" y="855862"/>
                    <a:pt x="120735" y="863801"/>
                    <a:pt x="122103" y="872010"/>
                  </a:cubicBezTo>
                  <a:cubicBezTo>
                    <a:pt x="130504" y="922423"/>
                    <a:pt x="126421" y="896189"/>
                    <a:pt x="134214" y="950733"/>
                  </a:cubicBezTo>
                  <a:cubicBezTo>
                    <a:pt x="136232" y="978993"/>
                    <a:pt x="140269" y="1007180"/>
                    <a:pt x="140269" y="1035512"/>
                  </a:cubicBezTo>
                  <a:cubicBezTo>
                    <a:pt x="140269" y="1363226"/>
                    <a:pt x="101904" y="1241353"/>
                    <a:pt x="140269" y="1356461"/>
                  </a:cubicBezTo>
                  <a:cubicBezTo>
                    <a:pt x="146325" y="1352424"/>
                    <a:pt x="151926" y="1347604"/>
                    <a:pt x="158436" y="1344349"/>
                  </a:cubicBezTo>
                  <a:cubicBezTo>
                    <a:pt x="173066" y="1337034"/>
                    <a:pt x="185317" y="1338054"/>
                    <a:pt x="200826" y="1332238"/>
                  </a:cubicBezTo>
                  <a:cubicBezTo>
                    <a:pt x="209278" y="1329068"/>
                    <a:pt x="216484" y="1322982"/>
                    <a:pt x="225048" y="1320127"/>
                  </a:cubicBezTo>
                  <a:cubicBezTo>
                    <a:pt x="240839" y="1314863"/>
                    <a:pt x="257702" y="1313279"/>
                    <a:pt x="273493" y="1308015"/>
                  </a:cubicBezTo>
                  <a:lnTo>
                    <a:pt x="309827" y="1295904"/>
                  </a:lnTo>
                  <a:cubicBezTo>
                    <a:pt x="359986" y="1279185"/>
                    <a:pt x="280300" y="1305456"/>
                    <a:pt x="370383" y="1277737"/>
                  </a:cubicBezTo>
                  <a:cubicBezTo>
                    <a:pt x="382585" y="1273982"/>
                    <a:pt x="394606" y="1269663"/>
                    <a:pt x="406717" y="1265626"/>
                  </a:cubicBezTo>
                  <a:cubicBezTo>
                    <a:pt x="421122" y="1260824"/>
                    <a:pt x="433890" y="1256051"/>
                    <a:pt x="449107" y="1253515"/>
                  </a:cubicBezTo>
                  <a:cubicBezTo>
                    <a:pt x="607869" y="1227056"/>
                    <a:pt x="472566" y="1251813"/>
                    <a:pt x="582330" y="1235348"/>
                  </a:cubicBezTo>
                  <a:cubicBezTo>
                    <a:pt x="606615" y="1231705"/>
                    <a:pt x="630815" y="1227505"/>
                    <a:pt x="654998" y="1223237"/>
                  </a:cubicBezTo>
                  <a:cubicBezTo>
                    <a:pt x="679430" y="1218925"/>
                    <a:pt x="696461" y="1213919"/>
                    <a:pt x="721610" y="1211125"/>
                  </a:cubicBezTo>
                  <a:cubicBezTo>
                    <a:pt x="745768" y="1208441"/>
                    <a:pt x="770104" y="1207614"/>
                    <a:pt x="794277" y="1205070"/>
                  </a:cubicBezTo>
                  <a:cubicBezTo>
                    <a:pt x="808472" y="1203576"/>
                    <a:pt x="822491" y="1200682"/>
                    <a:pt x="836667" y="1199014"/>
                  </a:cubicBezTo>
                  <a:cubicBezTo>
                    <a:pt x="856814" y="1196644"/>
                    <a:pt x="877038" y="1194977"/>
                    <a:pt x="897223" y="1192959"/>
                  </a:cubicBezTo>
                  <a:cubicBezTo>
                    <a:pt x="918994" y="1187516"/>
                    <a:pt x="928665" y="1184690"/>
                    <a:pt x="951724" y="1180847"/>
                  </a:cubicBezTo>
                  <a:cubicBezTo>
                    <a:pt x="997907" y="1173150"/>
                    <a:pt x="1044820" y="1170376"/>
                    <a:pt x="1091003" y="1162680"/>
                  </a:cubicBezTo>
                  <a:cubicBezTo>
                    <a:pt x="1103114" y="1160662"/>
                    <a:pt x="1115297" y="1159033"/>
                    <a:pt x="1127337" y="1156625"/>
                  </a:cubicBezTo>
                  <a:cubicBezTo>
                    <a:pt x="1135498" y="1154993"/>
                    <a:pt x="1143321" y="1151746"/>
                    <a:pt x="1151560" y="1150569"/>
                  </a:cubicBezTo>
                  <a:cubicBezTo>
                    <a:pt x="1171642" y="1147700"/>
                    <a:pt x="1191954" y="1146754"/>
                    <a:pt x="1212116" y="1144514"/>
                  </a:cubicBezTo>
                  <a:cubicBezTo>
                    <a:pt x="1228290" y="1142717"/>
                    <a:pt x="1244413" y="1140477"/>
                    <a:pt x="1260561" y="1138458"/>
                  </a:cubicBezTo>
                  <a:cubicBezTo>
                    <a:pt x="1286802" y="1140477"/>
                    <a:pt x="1323126" y="1123739"/>
                    <a:pt x="1339284" y="1144514"/>
                  </a:cubicBezTo>
                  <a:cubicBezTo>
                    <a:pt x="1360388" y="1171647"/>
                    <a:pt x="1343002" y="1213164"/>
                    <a:pt x="1345340" y="1247459"/>
                  </a:cubicBezTo>
                  <a:cubicBezTo>
                    <a:pt x="1349058" y="1301982"/>
                    <a:pt x="1348466" y="1357055"/>
                    <a:pt x="1357451" y="1410961"/>
                  </a:cubicBezTo>
                  <a:cubicBezTo>
                    <a:pt x="1359470" y="1423072"/>
                    <a:pt x="1361311" y="1435215"/>
                    <a:pt x="1363507" y="1447295"/>
                  </a:cubicBezTo>
                  <a:cubicBezTo>
                    <a:pt x="1365348" y="1457421"/>
                    <a:pt x="1368106" y="1467384"/>
                    <a:pt x="1369562" y="1477573"/>
                  </a:cubicBezTo>
                  <a:cubicBezTo>
                    <a:pt x="1374165" y="1509794"/>
                    <a:pt x="1379177" y="1542011"/>
                    <a:pt x="1381673" y="1574463"/>
                  </a:cubicBezTo>
                  <a:cubicBezTo>
                    <a:pt x="1383692" y="1600704"/>
                    <a:pt x="1386308" y="1626906"/>
                    <a:pt x="1387729" y="1653186"/>
                  </a:cubicBezTo>
                  <a:cubicBezTo>
                    <a:pt x="1397560" y="1835051"/>
                    <a:pt x="1385992" y="1743966"/>
                    <a:pt x="1399840" y="1840911"/>
                  </a:cubicBezTo>
                  <a:cubicBezTo>
                    <a:pt x="1412825" y="1837665"/>
                    <a:pt x="1433139" y="1835471"/>
                    <a:pt x="1442230" y="1822744"/>
                  </a:cubicBezTo>
                  <a:cubicBezTo>
                    <a:pt x="1448548" y="1813899"/>
                    <a:pt x="1449843" y="1802362"/>
                    <a:pt x="1454341" y="1792466"/>
                  </a:cubicBezTo>
                  <a:cubicBezTo>
                    <a:pt x="1459944" y="1780139"/>
                    <a:pt x="1467300" y="1768631"/>
                    <a:pt x="1472508" y="1756132"/>
                  </a:cubicBezTo>
                  <a:cubicBezTo>
                    <a:pt x="1477418" y="1744348"/>
                    <a:pt x="1478910" y="1731217"/>
                    <a:pt x="1484619" y="1719798"/>
                  </a:cubicBezTo>
                  <a:cubicBezTo>
                    <a:pt x="1536891" y="1615257"/>
                    <a:pt x="1480827" y="1733950"/>
                    <a:pt x="1508842" y="1659242"/>
                  </a:cubicBezTo>
                  <a:cubicBezTo>
                    <a:pt x="1512012" y="1650789"/>
                    <a:pt x="1517170" y="1643215"/>
                    <a:pt x="1520953" y="1635019"/>
                  </a:cubicBezTo>
                  <a:cubicBezTo>
                    <a:pt x="1531413" y="1612355"/>
                    <a:pt x="1555441" y="1554405"/>
                    <a:pt x="1569398" y="1532074"/>
                  </a:cubicBezTo>
                  <a:cubicBezTo>
                    <a:pt x="1579491" y="1515926"/>
                    <a:pt x="1590557" y="1500347"/>
                    <a:pt x="1599676" y="1483629"/>
                  </a:cubicBezTo>
                  <a:cubicBezTo>
                    <a:pt x="1634992" y="1418883"/>
                    <a:pt x="1565534" y="1524933"/>
                    <a:pt x="1617843" y="1441239"/>
                  </a:cubicBezTo>
                  <a:cubicBezTo>
                    <a:pt x="1646920" y="1394716"/>
                    <a:pt x="1625693" y="1437298"/>
                    <a:pt x="1648121" y="1398850"/>
                  </a:cubicBezTo>
                  <a:cubicBezTo>
                    <a:pt x="1658592" y="1380899"/>
                    <a:pt x="1668720" y="1362740"/>
                    <a:pt x="1678399" y="1344349"/>
                  </a:cubicBezTo>
                  <a:cubicBezTo>
                    <a:pt x="1688910" y="1324378"/>
                    <a:pt x="1697066" y="1303145"/>
                    <a:pt x="1708677" y="1283793"/>
                  </a:cubicBezTo>
                  <a:cubicBezTo>
                    <a:pt x="1714733" y="1273700"/>
                    <a:pt x="1721580" y="1264042"/>
                    <a:pt x="1726844" y="1253515"/>
                  </a:cubicBezTo>
                  <a:cubicBezTo>
                    <a:pt x="1731705" y="1243792"/>
                    <a:pt x="1733841" y="1232828"/>
                    <a:pt x="1738956" y="1223237"/>
                  </a:cubicBezTo>
                  <a:cubicBezTo>
                    <a:pt x="1750034" y="1202466"/>
                    <a:pt x="1764761" y="1183735"/>
                    <a:pt x="1775289" y="1162680"/>
                  </a:cubicBezTo>
                  <a:cubicBezTo>
                    <a:pt x="1779326" y="1154606"/>
                    <a:pt x="1781985" y="1145680"/>
                    <a:pt x="1787401" y="1138458"/>
                  </a:cubicBezTo>
                  <a:cubicBezTo>
                    <a:pt x="1794252" y="1129323"/>
                    <a:pt x="1804772" y="1123370"/>
                    <a:pt x="1811623" y="1114235"/>
                  </a:cubicBezTo>
                  <a:cubicBezTo>
                    <a:pt x="1817039" y="1107013"/>
                    <a:pt x="1818727" y="1097524"/>
                    <a:pt x="1823734" y="1090013"/>
                  </a:cubicBezTo>
                  <a:cubicBezTo>
                    <a:pt x="1834931" y="1073218"/>
                    <a:pt x="1847957" y="1057716"/>
                    <a:pt x="1860068" y="1041568"/>
                  </a:cubicBezTo>
                  <a:cubicBezTo>
                    <a:pt x="1866124" y="1033494"/>
                    <a:pt x="1874487" y="1026716"/>
                    <a:pt x="1878235" y="1017345"/>
                  </a:cubicBezTo>
                  <a:cubicBezTo>
                    <a:pt x="1888448" y="991812"/>
                    <a:pt x="1891541" y="979417"/>
                    <a:pt x="1908513" y="956789"/>
                  </a:cubicBezTo>
                  <a:cubicBezTo>
                    <a:pt x="1919679" y="941901"/>
                    <a:pt x="1934030" y="929544"/>
                    <a:pt x="1944847" y="914400"/>
                  </a:cubicBezTo>
                  <a:cubicBezTo>
                    <a:pt x="1954306" y="901157"/>
                    <a:pt x="1959737" y="885342"/>
                    <a:pt x="1969069" y="872010"/>
                  </a:cubicBezTo>
                  <a:cubicBezTo>
                    <a:pt x="1973980" y="864994"/>
                    <a:pt x="1981663" y="860345"/>
                    <a:pt x="1987236" y="853843"/>
                  </a:cubicBezTo>
                  <a:cubicBezTo>
                    <a:pt x="1993804" y="846180"/>
                    <a:pt x="1998835" y="837284"/>
                    <a:pt x="2005403" y="829621"/>
                  </a:cubicBezTo>
                  <a:cubicBezTo>
                    <a:pt x="2010976" y="823119"/>
                    <a:pt x="2017997" y="817956"/>
                    <a:pt x="2023570" y="811454"/>
                  </a:cubicBezTo>
                  <a:cubicBezTo>
                    <a:pt x="2030138" y="803791"/>
                    <a:pt x="2035091" y="794827"/>
                    <a:pt x="2041737" y="787231"/>
                  </a:cubicBezTo>
                  <a:cubicBezTo>
                    <a:pt x="2049256" y="778638"/>
                    <a:pt x="2058529" y="771679"/>
                    <a:pt x="2065960" y="763009"/>
                  </a:cubicBezTo>
                  <a:cubicBezTo>
                    <a:pt x="2070696" y="757483"/>
                    <a:pt x="2073412" y="750433"/>
                    <a:pt x="2078071" y="744842"/>
                  </a:cubicBezTo>
                  <a:cubicBezTo>
                    <a:pt x="2092642" y="727357"/>
                    <a:pt x="2096542" y="726472"/>
                    <a:pt x="2114405" y="714564"/>
                  </a:cubicBezTo>
                  <a:cubicBezTo>
                    <a:pt x="2120460" y="706490"/>
                    <a:pt x="2126705" y="698554"/>
                    <a:pt x="2132571" y="690341"/>
                  </a:cubicBezTo>
                  <a:cubicBezTo>
                    <a:pt x="2136801" y="684419"/>
                    <a:pt x="2146110" y="679311"/>
                    <a:pt x="2144683" y="672174"/>
                  </a:cubicBezTo>
                  <a:cubicBezTo>
                    <a:pt x="2143733" y="667422"/>
                    <a:pt x="2102354" y="647979"/>
                    <a:pt x="2102293" y="647952"/>
                  </a:cubicBezTo>
                  <a:cubicBezTo>
                    <a:pt x="2092360" y="643537"/>
                    <a:pt x="2081558" y="641046"/>
                    <a:pt x="2072015" y="635841"/>
                  </a:cubicBezTo>
                  <a:cubicBezTo>
                    <a:pt x="2006576" y="600147"/>
                    <a:pt x="2059924" y="619698"/>
                    <a:pt x="2017514" y="605563"/>
                  </a:cubicBezTo>
                  <a:cubicBezTo>
                    <a:pt x="2011459" y="601526"/>
                    <a:pt x="2005270" y="597681"/>
                    <a:pt x="1999348" y="593451"/>
                  </a:cubicBezTo>
                  <a:cubicBezTo>
                    <a:pt x="1988330" y="585581"/>
                    <a:pt x="1969802" y="570309"/>
                    <a:pt x="1956958" y="563173"/>
                  </a:cubicBezTo>
                  <a:cubicBezTo>
                    <a:pt x="1945121" y="556597"/>
                    <a:pt x="1931643" y="552876"/>
                    <a:pt x="1920624" y="545006"/>
                  </a:cubicBezTo>
                  <a:cubicBezTo>
                    <a:pt x="1903163" y="532534"/>
                    <a:pt x="1888663" y="516354"/>
                    <a:pt x="1872179" y="502617"/>
                  </a:cubicBezTo>
                  <a:cubicBezTo>
                    <a:pt x="1864426" y="496156"/>
                    <a:pt x="1855620" y="491018"/>
                    <a:pt x="1847957" y="484450"/>
                  </a:cubicBezTo>
                  <a:cubicBezTo>
                    <a:pt x="1841455" y="478877"/>
                    <a:pt x="1836418" y="471706"/>
                    <a:pt x="1829790" y="466283"/>
                  </a:cubicBezTo>
                  <a:cubicBezTo>
                    <a:pt x="1814167" y="453501"/>
                    <a:pt x="1795618" y="444222"/>
                    <a:pt x="1781345" y="429949"/>
                  </a:cubicBezTo>
                  <a:cubicBezTo>
                    <a:pt x="1767215" y="415819"/>
                    <a:pt x="1754942" y="399549"/>
                    <a:pt x="1738956" y="387560"/>
                  </a:cubicBezTo>
                  <a:cubicBezTo>
                    <a:pt x="1722808" y="375449"/>
                    <a:pt x="1704784" y="365499"/>
                    <a:pt x="1690511" y="351226"/>
                  </a:cubicBezTo>
                  <a:cubicBezTo>
                    <a:pt x="1645432" y="306147"/>
                    <a:pt x="1700788" y="363216"/>
                    <a:pt x="1654177" y="308837"/>
                  </a:cubicBezTo>
                  <a:cubicBezTo>
                    <a:pt x="1638994" y="291124"/>
                    <a:pt x="1630934" y="286863"/>
                    <a:pt x="1611787" y="272503"/>
                  </a:cubicBezTo>
                  <a:cubicBezTo>
                    <a:pt x="1558636" y="192774"/>
                    <a:pt x="1612083" y="267801"/>
                    <a:pt x="1569398" y="218002"/>
                  </a:cubicBezTo>
                  <a:cubicBezTo>
                    <a:pt x="1562830" y="210339"/>
                    <a:pt x="1557877" y="201375"/>
                    <a:pt x="1551231" y="193780"/>
                  </a:cubicBezTo>
                  <a:cubicBezTo>
                    <a:pt x="1543712" y="185187"/>
                    <a:pt x="1534440" y="178227"/>
                    <a:pt x="1527009" y="169557"/>
                  </a:cubicBezTo>
                  <a:cubicBezTo>
                    <a:pt x="1500097" y="138160"/>
                    <a:pt x="1531715" y="162602"/>
                    <a:pt x="1496730" y="139279"/>
                  </a:cubicBezTo>
                  <a:cubicBezTo>
                    <a:pt x="1466174" y="93444"/>
                    <a:pt x="1482801" y="113237"/>
                    <a:pt x="1448285" y="78723"/>
                  </a:cubicBezTo>
                  <a:cubicBezTo>
                    <a:pt x="1442229" y="66612"/>
                    <a:pt x="1437085" y="54000"/>
                    <a:pt x="1430118" y="42389"/>
                  </a:cubicBezTo>
                  <a:cubicBezTo>
                    <a:pt x="1402623" y="-3438"/>
                    <a:pt x="1418622" y="38174"/>
                    <a:pt x="1405896" y="0"/>
                  </a:cubicBezTo>
                  <a:cubicBezTo>
                    <a:pt x="1377109" y="43179"/>
                    <a:pt x="1392646" y="11886"/>
                    <a:pt x="1399840" y="109001"/>
                  </a:cubicBezTo>
                  <a:cubicBezTo>
                    <a:pt x="1401777" y="135153"/>
                    <a:pt x="1408321" y="213177"/>
                    <a:pt x="1411952" y="242225"/>
                  </a:cubicBezTo>
                  <a:cubicBezTo>
                    <a:pt x="1414536" y="262901"/>
                    <a:pt x="1419926" y="288156"/>
                    <a:pt x="1424063" y="308837"/>
                  </a:cubicBezTo>
                  <a:cubicBezTo>
                    <a:pt x="1426081" y="329022"/>
                    <a:pt x="1427437" y="349285"/>
                    <a:pt x="1430118" y="369393"/>
                  </a:cubicBezTo>
                  <a:cubicBezTo>
                    <a:pt x="1431478" y="379595"/>
                    <a:pt x="1434718" y="389482"/>
                    <a:pt x="1436174" y="399671"/>
                  </a:cubicBezTo>
                  <a:cubicBezTo>
                    <a:pt x="1450562" y="500383"/>
                    <a:pt x="1434594" y="415987"/>
                    <a:pt x="1448285" y="484450"/>
                  </a:cubicBezTo>
                  <a:cubicBezTo>
                    <a:pt x="1447298" y="495303"/>
                    <a:pt x="1452728" y="553079"/>
                    <a:pt x="1430118" y="569229"/>
                  </a:cubicBezTo>
                  <a:cubicBezTo>
                    <a:pt x="1421273" y="575547"/>
                    <a:pt x="1410018" y="577523"/>
                    <a:pt x="1399840" y="581340"/>
                  </a:cubicBezTo>
                  <a:cubicBezTo>
                    <a:pt x="1393863" y="583581"/>
                    <a:pt x="1387729" y="585377"/>
                    <a:pt x="1381673" y="587396"/>
                  </a:cubicBezTo>
                  <a:cubicBezTo>
                    <a:pt x="1359469" y="585377"/>
                    <a:pt x="1337162" y="584287"/>
                    <a:pt x="1315062" y="581340"/>
                  </a:cubicBezTo>
                  <a:cubicBezTo>
                    <a:pt x="1306812" y="580240"/>
                    <a:pt x="1299049" y="576652"/>
                    <a:pt x="1290839" y="575284"/>
                  </a:cubicBezTo>
                  <a:cubicBezTo>
                    <a:pt x="1274786" y="572609"/>
                    <a:pt x="1258542" y="571247"/>
                    <a:pt x="1242394" y="569229"/>
                  </a:cubicBezTo>
                  <a:lnTo>
                    <a:pt x="1121281" y="575284"/>
                  </a:lnTo>
                  <a:lnTo>
                    <a:pt x="1024391" y="581340"/>
                  </a:lnTo>
                  <a:cubicBezTo>
                    <a:pt x="961840" y="584002"/>
                    <a:pt x="899242" y="585377"/>
                    <a:pt x="836667" y="587396"/>
                  </a:cubicBezTo>
                  <a:lnTo>
                    <a:pt x="679220" y="599507"/>
                  </a:lnTo>
                  <a:cubicBezTo>
                    <a:pt x="578273" y="599507"/>
                    <a:pt x="477366" y="595470"/>
                    <a:pt x="376439" y="593451"/>
                  </a:cubicBezTo>
                  <a:cubicBezTo>
                    <a:pt x="364328" y="591433"/>
                    <a:pt x="352091" y="590059"/>
                    <a:pt x="340105" y="587396"/>
                  </a:cubicBezTo>
                  <a:cubicBezTo>
                    <a:pt x="333874" y="586011"/>
                    <a:pt x="328321" y="581340"/>
                    <a:pt x="321938" y="581340"/>
                  </a:cubicBezTo>
                  <a:cubicBezTo>
                    <a:pt x="306380" y="581340"/>
                    <a:pt x="185206" y="591725"/>
                    <a:pt x="164492" y="593451"/>
                  </a:cubicBezTo>
                  <a:cubicBezTo>
                    <a:pt x="7050" y="587154"/>
                    <a:pt x="-37403" y="587396"/>
                    <a:pt x="31268" y="587396"/>
                  </a:cubicBez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26"/>
          <p:cNvGrpSpPr/>
          <p:nvPr/>
        </p:nvGrpSpPr>
        <p:grpSpPr>
          <a:xfrm flipH="1">
            <a:off x="8797988" y="3215337"/>
            <a:ext cx="1320550" cy="1036017"/>
            <a:chOff x="3178902" y="3440831"/>
            <a:chExt cx="1320997" cy="1265866"/>
          </a:xfrm>
        </p:grpSpPr>
        <p:sp>
          <p:nvSpPr>
            <p:cNvPr id="345" name="Google Shape;345;p26"/>
            <p:cNvSpPr/>
            <p:nvPr/>
          </p:nvSpPr>
          <p:spPr>
            <a:xfrm>
              <a:off x="3179346" y="3440831"/>
              <a:ext cx="1320553" cy="1265866"/>
            </a:xfrm>
            <a:custGeom>
              <a:avLst/>
              <a:gdLst/>
              <a:ahLst/>
              <a:cxnLst/>
              <a:rect l="l" t="t" r="r" b="b"/>
              <a:pathLst>
                <a:path w="2918349" h="2797493" extrusionOk="0">
                  <a:moveTo>
                    <a:pt x="1290514" y="0"/>
                  </a:moveTo>
                  <a:cubicBezTo>
                    <a:pt x="1381002" y="0"/>
                    <a:pt x="1466727" y="30480"/>
                    <a:pt x="1537212" y="88583"/>
                  </a:cubicBezTo>
                  <a:lnTo>
                    <a:pt x="2773557" y="1094423"/>
                  </a:lnTo>
                  <a:cubicBezTo>
                    <a:pt x="2865949" y="1169670"/>
                    <a:pt x="2919289" y="1280160"/>
                    <a:pt x="2918337" y="1399223"/>
                  </a:cubicBezTo>
                  <a:cubicBezTo>
                    <a:pt x="2918337" y="1518285"/>
                    <a:pt x="2865949" y="1628775"/>
                    <a:pt x="2773557" y="1704023"/>
                  </a:cubicBezTo>
                  <a:lnTo>
                    <a:pt x="1536259" y="2708910"/>
                  </a:lnTo>
                  <a:cubicBezTo>
                    <a:pt x="1464822" y="2767013"/>
                    <a:pt x="1380049" y="2797493"/>
                    <a:pt x="1289562" y="2797493"/>
                  </a:cubicBezTo>
                  <a:cubicBezTo>
                    <a:pt x="1072392" y="2797493"/>
                    <a:pt x="895227" y="2621280"/>
                    <a:pt x="895227" y="2405063"/>
                  </a:cubicBezTo>
                  <a:cubicBezTo>
                    <a:pt x="731397" y="2484120"/>
                    <a:pt x="484699" y="2499360"/>
                    <a:pt x="484699" y="2499360"/>
                  </a:cubicBezTo>
                  <a:lnTo>
                    <a:pt x="484663" y="2495982"/>
                  </a:lnTo>
                  <a:lnTo>
                    <a:pt x="437198" y="2495982"/>
                  </a:lnTo>
                  <a:cubicBezTo>
                    <a:pt x="196215" y="2495982"/>
                    <a:pt x="0" y="2301288"/>
                    <a:pt x="0" y="2062173"/>
                  </a:cubicBezTo>
                  <a:lnTo>
                    <a:pt x="0" y="986628"/>
                  </a:lnTo>
                  <a:cubicBezTo>
                    <a:pt x="0" y="747513"/>
                    <a:pt x="196215" y="552819"/>
                    <a:pt x="437198" y="552819"/>
                  </a:cubicBezTo>
                  <a:lnTo>
                    <a:pt x="463871" y="552819"/>
                  </a:lnTo>
                  <a:lnTo>
                    <a:pt x="463744" y="541020"/>
                  </a:lnTo>
                  <a:cubicBezTo>
                    <a:pt x="629479" y="539115"/>
                    <a:pt x="896179" y="446723"/>
                    <a:pt x="896179" y="446723"/>
                  </a:cubicBezTo>
                  <a:lnTo>
                    <a:pt x="896179" y="393383"/>
                  </a:lnTo>
                  <a:cubicBezTo>
                    <a:pt x="896179" y="176213"/>
                    <a:pt x="1073344" y="0"/>
                    <a:pt x="1290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3178902" y="3690804"/>
              <a:ext cx="236191" cy="881253"/>
            </a:xfrm>
            <a:custGeom>
              <a:avLst/>
              <a:gdLst/>
              <a:ahLst/>
              <a:cxnLst/>
              <a:rect l="l" t="t" r="r" b="b"/>
              <a:pathLst>
                <a:path w="521969" h="1958339" extrusionOk="0">
                  <a:moveTo>
                    <a:pt x="510540" y="0"/>
                  </a:moveTo>
                  <a:lnTo>
                    <a:pt x="437198" y="0"/>
                  </a:lnTo>
                  <a:cubicBezTo>
                    <a:pt x="196215" y="0"/>
                    <a:pt x="0" y="196215"/>
                    <a:pt x="0" y="437197"/>
                  </a:cubicBezTo>
                  <a:lnTo>
                    <a:pt x="0" y="1521143"/>
                  </a:lnTo>
                  <a:cubicBezTo>
                    <a:pt x="0" y="1762125"/>
                    <a:pt x="196215" y="1958340"/>
                    <a:pt x="437198" y="1958340"/>
                  </a:cubicBezTo>
                  <a:lnTo>
                    <a:pt x="521970" y="195834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7" name="Google Shape;347;p26"/>
          <p:cNvSpPr/>
          <p:nvPr/>
        </p:nvSpPr>
        <p:spPr>
          <a:xfrm flipH="1">
            <a:off x="9123478" y="3556159"/>
            <a:ext cx="669571" cy="354375"/>
          </a:xfrm>
          <a:custGeom>
            <a:avLst/>
            <a:gdLst/>
            <a:ahLst/>
            <a:cxnLst/>
            <a:rect l="l" t="t" r="r" b="b"/>
            <a:pathLst>
              <a:path w="2144830" h="1840911" extrusionOk="0">
                <a:moveTo>
                  <a:pt x="37324" y="520784"/>
                </a:moveTo>
                <a:cubicBezTo>
                  <a:pt x="51454" y="577303"/>
                  <a:pt x="65987" y="633723"/>
                  <a:pt x="79713" y="690341"/>
                </a:cubicBezTo>
                <a:cubicBezTo>
                  <a:pt x="82138" y="700344"/>
                  <a:pt x="83536" y="710572"/>
                  <a:pt x="85769" y="720619"/>
                </a:cubicBezTo>
                <a:cubicBezTo>
                  <a:pt x="87574" y="728744"/>
                  <a:pt x="90019" y="736717"/>
                  <a:pt x="91824" y="744842"/>
                </a:cubicBezTo>
                <a:cubicBezTo>
                  <a:pt x="94057" y="754889"/>
                  <a:pt x="95566" y="765091"/>
                  <a:pt x="97880" y="775120"/>
                </a:cubicBezTo>
                <a:cubicBezTo>
                  <a:pt x="97889" y="775159"/>
                  <a:pt x="113014" y="835658"/>
                  <a:pt x="116047" y="847788"/>
                </a:cubicBezTo>
                <a:cubicBezTo>
                  <a:pt x="118066" y="855862"/>
                  <a:pt x="120735" y="863801"/>
                  <a:pt x="122103" y="872010"/>
                </a:cubicBezTo>
                <a:cubicBezTo>
                  <a:pt x="130504" y="922423"/>
                  <a:pt x="126421" y="896189"/>
                  <a:pt x="134214" y="950733"/>
                </a:cubicBezTo>
                <a:cubicBezTo>
                  <a:pt x="136232" y="978993"/>
                  <a:pt x="140269" y="1007180"/>
                  <a:pt x="140269" y="1035512"/>
                </a:cubicBezTo>
                <a:cubicBezTo>
                  <a:pt x="140269" y="1363226"/>
                  <a:pt x="101904" y="1241353"/>
                  <a:pt x="140269" y="1356461"/>
                </a:cubicBezTo>
                <a:cubicBezTo>
                  <a:pt x="146325" y="1352424"/>
                  <a:pt x="151926" y="1347604"/>
                  <a:pt x="158436" y="1344349"/>
                </a:cubicBezTo>
                <a:cubicBezTo>
                  <a:pt x="173066" y="1337034"/>
                  <a:pt x="185317" y="1338054"/>
                  <a:pt x="200826" y="1332238"/>
                </a:cubicBezTo>
                <a:cubicBezTo>
                  <a:pt x="209278" y="1329068"/>
                  <a:pt x="216484" y="1322982"/>
                  <a:pt x="225048" y="1320127"/>
                </a:cubicBezTo>
                <a:cubicBezTo>
                  <a:pt x="240839" y="1314863"/>
                  <a:pt x="257702" y="1313279"/>
                  <a:pt x="273493" y="1308015"/>
                </a:cubicBezTo>
                <a:lnTo>
                  <a:pt x="309827" y="1295904"/>
                </a:lnTo>
                <a:cubicBezTo>
                  <a:pt x="359986" y="1279185"/>
                  <a:pt x="280300" y="1305456"/>
                  <a:pt x="370383" y="1277737"/>
                </a:cubicBezTo>
                <a:cubicBezTo>
                  <a:pt x="382585" y="1273982"/>
                  <a:pt x="394606" y="1269663"/>
                  <a:pt x="406717" y="1265626"/>
                </a:cubicBezTo>
                <a:cubicBezTo>
                  <a:pt x="421122" y="1260824"/>
                  <a:pt x="433890" y="1256051"/>
                  <a:pt x="449107" y="1253515"/>
                </a:cubicBezTo>
                <a:cubicBezTo>
                  <a:pt x="607869" y="1227056"/>
                  <a:pt x="472566" y="1251813"/>
                  <a:pt x="582330" y="1235348"/>
                </a:cubicBezTo>
                <a:cubicBezTo>
                  <a:pt x="606615" y="1231705"/>
                  <a:pt x="630815" y="1227505"/>
                  <a:pt x="654998" y="1223237"/>
                </a:cubicBezTo>
                <a:cubicBezTo>
                  <a:pt x="679430" y="1218925"/>
                  <a:pt x="696461" y="1213919"/>
                  <a:pt x="721610" y="1211125"/>
                </a:cubicBezTo>
                <a:cubicBezTo>
                  <a:pt x="745768" y="1208441"/>
                  <a:pt x="770104" y="1207614"/>
                  <a:pt x="794277" y="1205070"/>
                </a:cubicBezTo>
                <a:cubicBezTo>
                  <a:pt x="808472" y="1203576"/>
                  <a:pt x="822491" y="1200682"/>
                  <a:pt x="836667" y="1199014"/>
                </a:cubicBezTo>
                <a:cubicBezTo>
                  <a:pt x="856814" y="1196644"/>
                  <a:pt x="877038" y="1194977"/>
                  <a:pt x="897223" y="1192959"/>
                </a:cubicBezTo>
                <a:cubicBezTo>
                  <a:pt x="918994" y="1187516"/>
                  <a:pt x="928665" y="1184690"/>
                  <a:pt x="951724" y="1180847"/>
                </a:cubicBezTo>
                <a:cubicBezTo>
                  <a:pt x="997907" y="1173150"/>
                  <a:pt x="1044820" y="1170376"/>
                  <a:pt x="1091003" y="1162680"/>
                </a:cubicBezTo>
                <a:cubicBezTo>
                  <a:pt x="1103114" y="1160662"/>
                  <a:pt x="1115297" y="1159033"/>
                  <a:pt x="1127337" y="1156625"/>
                </a:cubicBezTo>
                <a:cubicBezTo>
                  <a:pt x="1135498" y="1154993"/>
                  <a:pt x="1143321" y="1151746"/>
                  <a:pt x="1151560" y="1150569"/>
                </a:cubicBezTo>
                <a:cubicBezTo>
                  <a:pt x="1171642" y="1147700"/>
                  <a:pt x="1191954" y="1146754"/>
                  <a:pt x="1212116" y="1144514"/>
                </a:cubicBezTo>
                <a:cubicBezTo>
                  <a:pt x="1228290" y="1142717"/>
                  <a:pt x="1244413" y="1140477"/>
                  <a:pt x="1260561" y="1138458"/>
                </a:cubicBezTo>
                <a:cubicBezTo>
                  <a:pt x="1286802" y="1140477"/>
                  <a:pt x="1323126" y="1123739"/>
                  <a:pt x="1339284" y="1144514"/>
                </a:cubicBezTo>
                <a:cubicBezTo>
                  <a:pt x="1360388" y="1171647"/>
                  <a:pt x="1343002" y="1213164"/>
                  <a:pt x="1345340" y="1247459"/>
                </a:cubicBezTo>
                <a:cubicBezTo>
                  <a:pt x="1349058" y="1301982"/>
                  <a:pt x="1348466" y="1357055"/>
                  <a:pt x="1357451" y="1410961"/>
                </a:cubicBezTo>
                <a:cubicBezTo>
                  <a:pt x="1359470" y="1423072"/>
                  <a:pt x="1361311" y="1435215"/>
                  <a:pt x="1363507" y="1447295"/>
                </a:cubicBezTo>
                <a:cubicBezTo>
                  <a:pt x="1365348" y="1457421"/>
                  <a:pt x="1368106" y="1467384"/>
                  <a:pt x="1369562" y="1477573"/>
                </a:cubicBezTo>
                <a:cubicBezTo>
                  <a:pt x="1374165" y="1509794"/>
                  <a:pt x="1379177" y="1542011"/>
                  <a:pt x="1381673" y="1574463"/>
                </a:cubicBezTo>
                <a:cubicBezTo>
                  <a:pt x="1383692" y="1600704"/>
                  <a:pt x="1386308" y="1626906"/>
                  <a:pt x="1387729" y="1653186"/>
                </a:cubicBezTo>
                <a:cubicBezTo>
                  <a:pt x="1397560" y="1835051"/>
                  <a:pt x="1385992" y="1743966"/>
                  <a:pt x="1399840" y="1840911"/>
                </a:cubicBezTo>
                <a:cubicBezTo>
                  <a:pt x="1412825" y="1837665"/>
                  <a:pt x="1433139" y="1835471"/>
                  <a:pt x="1442230" y="1822744"/>
                </a:cubicBezTo>
                <a:cubicBezTo>
                  <a:pt x="1448548" y="1813899"/>
                  <a:pt x="1449843" y="1802362"/>
                  <a:pt x="1454341" y="1792466"/>
                </a:cubicBezTo>
                <a:cubicBezTo>
                  <a:pt x="1459944" y="1780139"/>
                  <a:pt x="1467300" y="1768631"/>
                  <a:pt x="1472508" y="1756132"/>
                </a:cubicBezTo>
                <a:cubicBezTo>
                  <a:pt x="1477418" y="1744348"/>
                  <a:pt x="1478910" y="1731217"/>
                  <a:pt x="1484619" y="1719798"/>
                </a:cubicBezTo>
                <a:cubicBezTo>
                  <a:pt x="1536891" y="1615257"/>
                  <a:pt x="1480827" y="1733950"/>
                  <a:pt x="1508842" y="1659242"/>
                </a:cubicBezTo>
                <a:cubicBezTo>
                  <a:pt x="1512012" y="1650789"/>
                  <a:pt x="1517170" y="1643215"/>
                  <a:pt x="1520953" y="1635019"/>
                </a:cubicBezTo>
                <a:cubicBezTo>
                  <a:pt x="1531413" y="1612355"/>
                  <a:pt x="1555441" y="1554405"/>
                  <a:pt x="1569398" y="1532074"/>
                </a:cubicBezTo>
                <a:cubicBezTo>
                  <a:pt x="1579491" y="1515926"/>
                  <a:pt x="1590557" y="1500347"/>
                  <a:pt x="1599676" y="1483629"/>
                </a:cubicBezTo>
                <a:cubicBezTo>
                  <a:pt x="1634992" y="1418883"/>
                  <a:pt x="1565534" y="1524933"/>
                  <a:pt x="1617843" y="1441239"/>
                </a:cubicBezTo>
                <a:cubicBezTo>
                  <a:pt x="1646920" y="1394716"/>
                  <a:pt x="1625693" y="1437298"/>
                  <a:pt x="1648121" y="1398850"/>
                </a:cubicBezTo>
                <a:cubicBezTo>
                  <a:pt x="1658592" y="1380899"/>
                  <a:pt x="1668720" y="1362740"/>
                  <a:pt x="1678399" y="1344349"/>
                </a:cubicBezTo>
                <a:cubicBezTo>
                  <a:pt x="1688910" y="1324378"/>
                  <a:pt x="1697066" y="1303145"/>
                  <a:pt x="1708677" y="1283793"/>
                </a:cubicBezTo>
                <a:cubicBezTo>
                  <a:pt x="1714733" y="1273700"/>
                  <a:pt x="1721580" y="1264042"/>
                  <a:pt x="1726844" y="1253515"/>
                </a:cubicBezTo>
                <a:cubicBezTo>
                  <a:pt x="1731705" y="1243792"/>
                  <a:pt x="1733841" y="1232828"/>
                  <a:pt x="1738956" y="1223237"/>
                </a:cubicBezTo>
                <a:cubicBezTo>
                  <a:pt x="1750034" y="1202466"/>
                  <a:pt x="1764761" y="1183735"/>
                  <a:pt x="1775289" y="1162680"/>
                </a:cubicBezTo>
                <a:cubicBezTo>
                  <a:pt x="1779326" y="1154606"/>
                  <a:pt x="1781985" y="1145680"/>
                  <a:pt x="1787401" y="1138458"/>
                </a:cubicBezTo>
                <a:cubicBezTo>
                  <a:pt x="1794252" y="1129323"/>
                  <a:pt x="1804772" y="1123370"/>
                  <a:pt x="1811623" y="1114235"/>
                </a:cubicBezTo>
                <a:cubicBezTo>
                  <a:pt x="1817039" y="1107013"/>
                  <a:pt x="1818727" y="1097524"/>
                  <a:pt x="1823734" y="1090013"/>
                </a:cubicBezTo>
                <a:cubicBezTo>
                  <a:pt x="1834931" y="1073218"/>
                  <a:pt x="1847957" y="1057716"/>
                  <a:pt x="1860068" y="1041568"/>
                </a:cubicBezTo>
                <a:cubicBezTo>
                  <a:pt x="1866124" y="1033494"/>
                  <a:pt x="1874487" y="1026716"/>
                  <a:pt x="1878235" y="1017345"/>
                </a:cubicBezTo>
                <a:cubicBezTo>
                  <a:pt x="1888448" y="991812"/>
                  <a:pt x="1891541" y="979417"/>
                  <a:pt x="1908513" y="956789"/>
                </a:cubicBezTo>
                <a:cubicBezTo>
                  <a:pt x="1919679" y="941901"/>
                  <a:pt x="1934030" y="929544"/>
                  <a:pt x="1944847" y="914400"/>
                </a:cubicBezTo>
                <a:cubicBezTo>
                  <a:pt x="1954306" y="901157"/>
                  <a:pt x="1959737" y="885342"/>
                  <a:pt x="1969069" y="872010"/>
                </a:cubicBezTo>
                <a:cubicBezTo>
                  <a:pt x="1973980" y="864994"/>
                  <a:pt x="1981663" y="860345"/>
                  <a:pt x="1987236" y="853843"/>
                </a:cubicBezTo>
                <a:cubicBezTo>
                  <a:pt x="1993804" y="846180"/>
                  <a:pt x="1998835" y="837284"/>
                  <a:pt x="2005403" y="829621"/>
                </a:cubicBezTo>
                <a:cubicBezTo>
                  <a:pt x="2010976" y="823119"/>
                  <a:pt x="2017997" y="817956"/>
                  <a:pt x="2023570" y="811454"/>
                </a:cubicBezTo>
                <a:cubicBezTo>
                  <a:pt x="2030138" y="803791"/>
                  <a:pt x="2035091" y="794827"/>
                  <a:pt x="2041737" y="787231"/>
                </a:cubicBezTo>
                <a:cubicBezTo>
                  <a:pt x="2049256" y="778638"/>
                  <a:pt x="2058529" y="771679"/>
                  <a:pt x="2065960" y="763009"/>
                </a:cubicBezTo>
                <a:cubicBezTo>
                  <a:pt x="2070696" y="757483"/>
                  <a:pt x="2073412" y="750433"/>
                  <a:pt x="2078071" y="744842"/>
                </a:cubicBezTo>
                <a:cubicBezTo>
                  <a:pt x="2092642" y="727357"/>
                  <a:pt x="2096542" y="726472"/>
                  <a:pt x="2114405" y="714564"/>
                </a:cubicBezTo>
                <a:cubicBezTo>
                  <a:pt x="2120460" y="706490"/>
                  <a:pt x="2126705" y="698554"/>
                  <a:pt x="2132571" y="690341"/>
                </a:cubicBezTo>
                <a:cubicBezTo>
                  <a:pt x="2136801" y="684419"/>
                  <a:pt x="2146110" y="679311"/>
                  <a:pt x="2144683" y="672174"/>
                </a:cubicBezTo>
                <a:cubicBezTo>
                  <a:pt x="2143733" y="667422"/>
                  <a:pt x="2102354" y="647979"/>
                  <a:pt x="2102293" y="647952"/>
                </a:cubicBezTo>
                <a:cubicBezTo>
                  <a:pt x="2092360" y="643537"/>
                  <a:pt x="2081558" y="641046"/>
                  <a:pt x="2072015" y="635841"/>
                </a:cubicBezTo>
                <a:cubicBezTo>
                  <a:pt x="2006576" y="600147"/>
                  <a:pt x="2059924" y="619698"/>
                  <a:pt x="2017514" y="605563"/>
                </a:cubicBezTo>
                <a:cubicBezTo>
                  <a:pt x="2011459" y="601526"/>
                  <a:pt x="2005270" y="597681"/>
                  <a:pt x="1999348" y="593451"/>
                </a:cubicBezTo>
                <a:cubicBezTo>
                  <a:pt x="1988330" y="585581"/>
                  <a:pt x="1969802" y="570309"/>
                  <a:pt x="1956958" y="563173"/>
                </a:cubicBezTo>
                <a:cubicBezTo>
                  <a:pt x="1945121" y="556597"/>
                  <a:pt x="1931643" y="552876"/>
                  <a:pt x="1920624" y="545006"/>
                </a:cubicBezTo>
                <a:cubicBezTo>
                  <a:pt x="1903163" y="532534"/>
                  <a:pt x="1888663" y="516354"/>
                  <a:pt x="1872179" y="502617"/>
                </a:cubicBezTo>
                <a:cubicBezTo>
                  <a:pt x="1864426" y="496156"/>
                  <a:pt x="1855620" y="491018"/>
                  <a:pt x="1847957" y="484450"/>
                </a:cubicBezTo>
                <a:cubicBezTo>
                  <a:pt x="1841455" y="478877"/>
                  <a:pt x="1836418" y="471706"/>
                  <a:pt x="1829790" y="466283"/>
                </a:cubicBezTo>
                <a:cubicBezTo>
                  <a:pt x="1814167" y="453501"/>
                  <a:pt x="1795618" y="444222"/>
                  <a:pt x="1781345" y="429949"/>
                </a:cubicBezTo>
                <a:cubicBezTo>
                  <a:pt x="1767215" y="415819"/>
                  <a:pt x="1754942" y="399549"/>
                  <a:pt x="1738956" y="387560"/>
                </a:cubicBezTo>
                <a:cubicBezTo>
                  <a:pt x="1722808" y="375449"/>
                  <a:pt x="1704784" y="365499"/>
                  <a:pt x="1690511" y="351226"/>
                </a:cubicBezTo>
                <a:cubicBezTo>
                  <a:pt x="1645432" y="306147"/>
                  <a:pt x="1700788" y="363216"/>
                  <a:pt x="1654177" y="308837"/>
                </a:cubicBezTo>
                <a:cubicBezTo>
                  <a:pt x="1638994" y="291124"/>
                  <a:pt x="1630934" y="286863"/>
                  <a:pt x="1611787" y="272503"/>
                </a:cubicBezTo>
                <a:cubicBezTo>
                  <a:pt x="1558636" y="192774"/>
                  <a:pt x="1612083" y="267801"/>
                  <a:pt x="1569398" y="218002"/>
                </a:cubicBezTo>
                <a:cubicBezTo>
                  <a:pt x="1562830" y="210339"/>
                  <a:pt x="1557877" y="201375"/>
                  <a:pt x="1551231" y="193780"/>
                </a:cubicBezTo>
                <a:cubicBezTo>
                  <a:pt x="1543712" y="185187"/>
                  <a:pt x="1534440" y="178227"/>
                  <a:pt x="1527009" y="169557"/>
                </a:cubicBezTo>
                <a:cubicBezTo>
                  <a:pt x="1500097" y="138160"/>
                  <a:pt x="1531715" y="162602"/>
                  <a:pt x="1496730" y="139279"/>
                </a:cubicBezTo>
                <a:cubicBezTo>
                  <a:pt x="1466174" y="93444"/>
                  <a:pt x="1482801" y="113237"/>
                  <a:pt x="1448285" y="78723"/>
                </a:cubicBezTo>
                <a:cubicBezTo>
                  <a:pt x="1442229" y="66612"/>
                  <a:pt x="1437085" y="54000"/>
                  <a:pt x="1430118" y="42389"/>
                </a:cubicBezTo>
                <a:cubicBezTo>
                  <a:pt x="1402623" y="-3438"/>
                  <a:pt x="1418622" y="38174"/>
                  <a:pt x="1405896" y="0"/>
                </a:cubicBezTo>
                <a:cubicBezTo>
                  <a:pt x="1377109" y="43179"/>
                  <a:pt x="1392646" y="11886"/>
                  <a:pt x="1399840" y="109001"/>
                </a:cubicBezTo>
                <a:cubicBezTo>
                  <a:pt x="1401777" y="135153"/>
                  <a:pt x="1408321" y="213177"/>
                  <a:pt x="1411952" y="242225"/>
                </a:cubicBezTo>
                <a:cubicBezTo>
                  <a:pt x="1414536" y="262901"/>
                  <a:pt x="1419926" y="288156"/>
                  <a:pt x="1424063" y="308837"/>
                </a:cubicBezTo>
                <a:cubicBezTo>
                  <a:pt x="1426081" y="329022"/>
                  <a:pt x="1427437" y="349285"/>
                  <a:pt x="1430118" y="369393"/>
                </a:cubicBezTo>
                <a:cubicBezTo>
                  <a:pt x="1431478" y="379595"/>
                  <a:pt x="1434718" y="389482"/>
                  <a:pt x="1436174" y="399671"/>
                </a:cubicBezTo>
                <a:cubicBezTo>
                  <a:pt x="1450562" y="500383"/>
                  <a:pt x="1434594" y="415987"/>
                  <a:pt x="1448285" y="484450"/>
                </a:cubicBezTo>
                <a:cubicBezTo>
                  <a:pt x="1447298" y="495303"/>
                  <a:pt x="1452728" y="553079"/>
                  <a:pt x="1430118" y="569229"/>
                </a:cubicBezTo>
                <a:cubicBezTo>
                  <a:pt x="1421273" y="575547"/>
                  <a:pt x="1410018" y="577523"/>
                  <a:pt x="1399840" y="581340"/>
                </a:cubicBezTo>
                <a:cubicBezTo>
                  <a:pt x="1393863" y="583581"/>
                  <a:pt x="1387729" y="585377"/>
                  <a:pt x="1381673" y="587396"/>
                </a:cubicBezTo>
                <a:cubicBezTo>
                  <a:pt x="1359469" y="585377"/>
                  <a:pt x="1337162" y="584287"/>
                  <a:pt x="1315062" y="581340"/>
                </a:cubicBezTo>
                <a:cubicBezTo>
                  <a:pt x="1306812" y="580240"/>
                  <a:pt x="1299049" y="576652"/>
                  <a:pt x="1290839" y="575284"/>
                </a:cubicBezTo>
                <a:cubicBezTo>
                  <a:pt x="1274786" y="572609"/>
                  <a:pt x="1258542" y="571247"/>
                  <a:pt x="1242394" y="569229"/>
                </a:cubicBezTo>
                <a:lnTo>
                  <a:pt x="1121281" y="575284"/>
                </a:lnTo>
                <a:lnTo>
                  <a:pt x="1024391" y="581340"/>
                </a:lnTo>
                <a:cubicBezTo>
                  <a:pt x="961840" y="584002"/>
                  <a:pt x="899242" y="585377"/>
                  <a:pt x="836667" y="587396"/>
                </a:cubicBezTo>
                <a:lnTo>
                  <a:pt x="679220" y="599507"/>
                </a:lnTo>
                <a:cubicBezTo>
                  <a:pt x="578273" y="599507"/>
                  <a:pt x="477366" y="595470"/>
                  <a:pt x="376439" y="593451"/>
                </a:cubicBezTo>
                <a:cubicBezTo>
                  <a:pt x="364328" y="591433"/>
                  <a:pt x="352091" y="590059"/>
                  <a:pt x="340105" y="587396"/>
                </a:cubicBezTo>
                <a:cubicBezTo>
                  <a:pt x="333874" y="586011"/>
                  <a:pt x="328321" y="581340"/>
                  <a:pt x="321938" y="581340"/>
                </a:cubicBezTo>
                <a:cubicBezTo>
                  <a:pt x="306380" y="581340"/>
                  <a:pt x="185206" y="591725"/>
                  <a:pt x="164492" y="593451"/>
                </a:cubicBezTo>
                <a:cubicBezTo>
                  <a:pt x="7050" y="587154"/>
                  <a:pt x="-37403" y="587396"/>
                  <a:pt x="31268" y="587396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8" name="Google Shape;348;p26"/>
          <p:cNvGrpSpPr/>
          <p:nvPr/>
        </p:nvGrpSpPr>
        <p:grpSpPr>
          <a:xfrm flipH="1">
            <a:off x="8797988" y="4594655"/>
            <a:ext cx="1320552" cy="1023406"/>
            <a:chOff x="3178902" y="4880926"/>
            <a:chExt cx="1320998" cy="1265866"/>
          </a:xfrm>
        </p:grpSpPr>
        <p:sp>
          <p:nvSpPr>
            <p:cNvPr id="349" name="Google Shape;349;p26"/>
            <p:cNvSpPr/>
            <p:nvPr/>
          </p:nvSpPr>
          <p:spPr>
            <a:xfrm>
              <a:off x="3179347" y="4880926"/>
              <a:ext cx="1320553" cy="1265866"/>
            </a:xfrm>
            <a:custGeom>
              <a:avLst/>
              <a:gdLst/>
              <a:ahLst/>
              <a:cxnLst/>
              <a:rect l="l" t="t" r="r" b="b"/>
              <a:pathLst>
                <a:path w="2918349" h="2797493" extrusionOk="0">
                  <a:moveTo>
                    <a:pt x="1290514" y="0"/>
                  </a:moveTo>
                  <a:cubicBezTo>
                    <a:pt x="1381002" y="0"/>
                    <a:pt x="1466727" y="30480"/>
                    <a:pt x="1537212" y="88583"/>
                  </a:cubicBezTo>
                  <a:lnTo>
                    <a:pt x="2773557" y="1094423"/>
                  </a:lnTo>
                  <a:cubicBezTo>
                    <a:pt x="2865949" y="1169670"/>
                    <a:pt x="2919289" y="1280160"/>
                    <a:pt x="2918337" y="1399223"/>
                  </a:cubicBezTo>
                  <a:cubicBezTo>
                    <a:pt x="2918337" y="1518285"/>
                    <a:pt x="2865949" y="1628775"/>
                    <a:pt x="2773557" y="1704023"/>
                  </a:cubicBezTo>
                  <a:lnTo>
                    <a:pt x="1536259" y="2708910"/>
                  </a:lnTo>
                  <a:cubicBezTo>
                    <a:pt x="1464822" y="2767013"/>
                    <a:pt x="1380049" y="2797493"/>
                    <a:pt x="1289562" y="2797493"/>
                  </a:cubicBezTo>
                  <a:cubicBezTo>
                    <a:pt x="1072392" y="2797493"/>
                    <a:pt x="895227" y="2621280"/>
                    <a:pt x="895227" y="2405063"/>
                  </a:cubicBezTo>
                  <a:cubicBezTo>
                    <a:pt x="731397" y="2484120"/>
                    <a:pt x="484699" y="2499360"/>
                    <a:pt x="484699" y="2499360"/>
                  </a:cubicBezTo>
                  <a:lnTo>
                    <a:pt x="484663" y="2495982"/>
                  </a:lnTo>
                  <a:lnTo>
                    <a:pt x="437198" y="2495982"/>
                  </a:lnTo>
                  <a:cubicBezTo>
                    <a:pt x="196215" y="2495982"/>
                    <a:pt x="0" y="2301288"/>
                    <a:pt x="0" y="2062173"/>
                  </a:cubicBezTo>
                  <a:lnTo>
                    <a:pt x="0" y="986628"/>
                  </a:lnTo>
                  <a:cubicBezTo>
                    <a:pt x="0" y="747513"/>
                    <a:pt x="196215" y="552819"/>
                    <a:pt x="437198" y="552819"/>
                  </a:cubicBezTo>
                  <a:lnTo>
                    <a:pt x="463871" y="552819"/>
                  </a:lnTo>
                  <a:lnTo>
                    <a:pt x="463744" y="541020"/>
                  </a:lnTo>
                  <a:cubicBezTo>
                    <a:pt x="629479" y="539115"/>
                    <a:pt x="896179" y="446723"/>
                    <a:pt x="896179" y="446723"/>
                  </a:cubicBezTo>
                  <a:lnTo>
                    <a:pt x="896179" y="393383"/>
                  </a:lnTo>
                  <a:cubicBezTo>
                    <a:pt x="896179" y="176213"/>
                    <a:pt x="1073344" y="0"/>
                    <a:pt x="1290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3178902" y="5138604"/>
              <a:ext cx="236191" cy="881253"/>
            </a:xfrm>
            <a:custGeom>
              <a:avLst/>
              <a:gdLst/>
              <a:ahLst/>
              <a:cxnLst/>
              <a:rect l="l" t="t" r="r" b="b"/>
              <a:pathLst>
                <a:path w="521969" h="1958339" extrusionOk="0">
                  <a:moveTo>
                    <a:pt x="510540" y="0"/>
                  </a:moveTo>
                  <a:lnTo>
                    <a:pt x="437198" y="0"/>
                  </a:lnTo>
                  <a:cubicBezTo>
                    <a:pt x="196215" y="0"/>
                    <a:pt x="0" y="196215"/>
                    <a:pt x="0" y="437197"/>
                  </a:cubicBezTo>
                  <a:lnTo>
                    <a:pt x="0" y="1521143"/>
                  </a:lnTo>
                  <a:cubicBezTo>
                    <a:pt x="0" y="1762125"/>
                    <a:pt x="196215" y="1958340"/>
                    <a:pt x="437198" y="1958340"/>
                  </a:cubicBezTo>
                  <a:lnTo>
                    <a:pt x="521970" y="195834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47;p26">
            <a:extLst>
              <a:ext uri="{FF2B5EF4-FFF2-40B4-BE49-F238E27FC236}">
                <a16:creationId xmlns:a16="http://schemas.microsoft.com/office/drawing/2014/main" id="{E0AAD3F8-3388-7322-E315-459908AD5C31}"/>
              </a:ext>
            </a:extLst>
          </p:cNvPr>
          <p:cNvSpPr/>
          <p:nvPr/>
        </p:nvSpPr>
        <p:spPr>
          <a:xfrm flipH="1">
            <a:off x="9163438" y="4899904"/>
            <a:ext cx="669571" cy="412907"/>
          </a:xfrm>
          <a:custGeom>
            <a:avLst/>
            <a:gdLst/>
            <a:ahLst/>
            <a:cxnLst/>
            <a:rect l="l" t="t" r="r" b="b"/>
            <a:pathLst>
              <a:path w="2144830" h="1840911" extrusionOk="0">
                <a:moveTo>
                  <a:pt x="37324" y="520784"/>
                </a:moveTo>
                <a:cubicBezTo>
                  <a:pt x="51454" y="577303"/>
                  <a:pt x="65987" y="633723"/>
                  <a:pt x="79713" y="690341"/>
                </a:cubicBezTo>
                <a:cubicBezTo>
                  <a:pt x="82138" y="700344"/>
                  <a:pt x="83536" y="710572"/>
                  <a:pt x="85769" y="720619"/>
                </a:cubicBezTo>
                <a:cubicBezTo>
                  <a:pt x="87574" y="728744"/>
                  <a:pt x="90019" y="736717"/>
                  <a:pt x="91824" y="744842"/>
                </a:cubicBezTo>
                <a:cubicBezTo>
                  <a:pt x="94057" y="754889"/>
                  <a:pt x="95566" y="765091"/>
                  <a:pt x="97880" y="775120"/>
                </a:cubicBezTo>
                <a:cubicBezTo>
                  <a:pt x="97889" y="775159"/>
                  <a:pt x="113014" y="835658"/>
                  <a:pt x="116047" y="847788"/>
                </a:cubicBezTo>
                <a:cubicBezTo>
                  <a:pt x="118066" y="855862"/>
                  <a:pt x="120735" y="863801"/>
                  <a:pt x="122103" y="872010"/>
                </a:cubicBezTo>
                <a:cubicBezTo>
                  <a:pt x="130504" y="922423"/>
                  <a:pt x="126421" y="896189"/>
                  <a:pt x="134214" y="950733"/>
                </a:cubicBezTo>
                <a:cubicBezTo>
                  <a:pt x="136232" y="978993"/>
                  <a:pt x="140269" y="1007180"/>
                  <a:pt x="140269" y="1035512"/>
                </a:cubicBezTo>
                <a:cubicBezTo>
                  <a:pt x="140269" y="1363226"/>
                  <a:pt x="101904" y="1241353"/>
                  <a:pt x="140269" y="1356461"/>
                </a:cubicBezTo>
                <a:cubicBezTo>
                  <a:pt x="146325" y="1352424"/>
                  <a:pt x="151926" y="1347604"/>
                  <a:pt x="158436" y="1344349"/>
                </a:cubicBezTo>
                <a:cubicBezTo>
                  <a:pt x="173066" y="1337034"/>
                  <a:pt x="185317" y="1338054"/>
                  <a:pt x="200826" y="1332238"/>
                </a:cubicBezTo>
                <a:cubicBezTo>
                  <a:pt x="209278" y="1329068"/>
                  <a:pt x="216484" y="1322982"/>
                  <a:pt x="225048" y="1320127"/>
                </a:cubicBezTo>
                <a:cubicBezTo>
                  <a:pt x="240839" y="1314863"/>
                  <a:pt x="257702" y="1313279"/>
                  <a:pt x="273493" y="1308015"/>
                </a:cubicBezTo>
                <a:lnTo>
                  <a:pt x="309827" y="1295904"/>
                </a:lnTo>
                <a:cubicBezTo>
                  <a:pt x="359986" y="1279185"/>
                  <a:pt x="280300" y="1305456"/>
                  <a:pt x="370383" y="1277737"/>
                </a:cubicBezTo>
                <a:cubicBezTo>
                  <a:pt x="382585" y="1273982"/>
                  <a:pt x="394606" y="1269663"/>
                  <a:pt x="406717" y="1265626"/>
                </a:cubicBezTo>
                <a:cubicBezTo>
                  <a:pt x="421122" y="1260824"/>
                  <a:pt x="433890" y="1256051"/>
                  <a:pt x="449107" y="1253515"/>
                </a:cubicBezTo>
                <a:cubicBezTo>
                  <a:pt x="607869" y="1227056"/>
                  <a:pt x="472566" y="1251813"/>
                  <a:pt x="582330" y="1235348"/>
                </a:cubicBezTo>
                <a:cubicBezTo>
                  <a:pt x="606615" y="1231705"/>
                  <a:pt x="630815" y="1227505"/>
                  <a:pt x="654998" y="1223237"/>
                </a:cubicBezTo>
                <a:cubicBezTo>
                  <a:pt x="679430" y="1218925"/>
                  <a:pt x="696461" y="1213919"/>
                  <a:pt x="721610" y="1211125"/>
                </a:cubicBezTo>
                <a:cubicBezTo>
                  <a:pt x="745768" y="1208441"/>
                  <a:pt x="770104" y="1207614"/>
                  <a:pt x="794277" y="1205070"/>
                </a:cubicBezTo>
                <a:cubicBezTo>
                  <a:pt x="808472" y="1203576"/>
                  <a:pt x="822491" y="1200682"/>
                  <a:pt x="836667" y="1199014"/>
                </a:cubicBezTo>
                <a:cubicBezTo>
                  <a:pt x="856814" y="1196644"/>
                  <a:pt x="877038" y="1194977"/>
                  <a:pt x="897223" y="1192959"/>
                </a:cubicBezTo>
                <a:cubicBezTo>
                  <a:pt x="918994" y="1187516"/>
                  <a:pt x="928665" y="1184690"/>
                  <a:pt x="951724" y="1180847"/>
                </a:cubicBezTo>
                <a:cubicBezTo>
                  <a:pt x="997907" y="1173150"/>
                  <a:pt x="1044820" y="1170376"/>
                  <a:pt x="1091003" y="1162680"/>
                </a:cubicBezTo>
                <a:cubicBezTo>
                  <a:pt x="1103114" y="1160662"/>
                  <a:pt x="1115297" y="1159033"/>
                  <a:pt x="1127337" y="1156625"/>
                </a:cubicBezTo>
                <a:cubicBezTo>
                  <a:pt x="1135498" y="1154993"/>
                  <a:pt x="1143321" y="1151746"/>
                  <a:pt x="1151560" y="1150569"/>
                </a:cubicBezTo>
                <a:cubicBezTo>
                  <a:pt x="1171642" y="1147700"/>
                  <a:pt x="1191954" y="1146754"/>
                  <a:pt x="1212116" y="1144514"/>
                </a:cubicBezTo>
                <a:cubicBezTo>
                  <a:pt x="1228290" y="1142717"/>
                  <a:pt x="1244413" y="1140477"/>
                  <a:pt x="1260561" y="1138458"/>
                </a:cubicBezTo>
                <a:cubicBezTo>
                  <a:pt x="1286802" y="1140477"/>
                  <a:pt x="1323126" y="1123739"/>
                  <a:pt x="1339284" y="1144514"/>
                </a:cubicBezTo>
                <a:cubicBezTo>
                  <a:pt x="1360388" y="1171647"/>
                  <a:pt x="1343002" y="1213164"/>
                  <a:pt x="1345340" y="1247459"/>
                </a:cubicBezTo>
                <a:cubicBezTo>
                  <a:pt x="1349058" y="1301982"/>
                  <a:pt x="1348466" y="1357055"/>
                  <a:pt x="1357451" y="1410961"/>
                </a:cubicBezTo>
                <a:cubicBezTo>
                  <a:pt x="1359470" y="1423072"/>
                  <a:pt x="1361311" y="1435215"/>
                  <a:pt x="1363507" y="1447295"/>
                </a:cubicBezTo>
                <a:cubicBezTo>
                  <a:pt x="1365348" y="1457421"/>
                  <a:pt x="1368106" y="1467384"/>
                  <a:pt x="1369562" y="1477573"/>
                </a:cubicBezTo>
                <a:cubicBezTo>
                  <a:pt x="1374165" y="1509794"/>
                  <a:pt x="1379177" y="1542011"/>
                  <a:pt x="1381673" y="1574463"/>
                </a:cubicBezTo>
                <a:cubicBezTo>
                  <a:pt x="1383692" y="1600704"/>
                  <a:pt x="1386308" y="1626906"/>
                  <a:pt x="1387729" y="1653186"/>
                </a:cubicBezTo>
                <a:cubicBezTo>
                  <a:pt x="1397560" y="1835051"/>
                  <a:pt x="1385992" y="1743966"/>
                  <a:pt x="1399840" y="1840911"/>
                </a:cubicBezTo>
                <a:cubicBezTo>
                  <a:pt x="1412825" y="1837665"/>
                  <a:pt x="1433139" y="1835471"/>
                  <a:pt x="1442230" y="1822744"/>
                </a:cubicBezTo>
                <a:cubicBezTo>
                  <a:pt x="1448548" y="1813899"/>
                  <a:pt x="1449843" y="1802362"/>
                  <a:pt x="1454341" y="1792466"/>
                </a:cubicBezTo>
                <a:cubicBezTo>
                  <a:pt x="1459944" y="1780139"/>
                  <a:pt x="1467300" y="1768631"/>
                  <a:pt x="1472508" y="1756132"/>
                </a:cubicBezTo>
                <a:cubicBezTo>
                  <a:pt x="1477418" y="1744348"/>
                  <a:pt x="1478910" y="1731217"/>
                  <a:pt x="1484619" y="1719798"/>
                </a:cubicBezTo>
                <a:cubicBezTo>
                  <a:pt x="1536891" y="1615257"/>
                  <a:pt x="1480827" y="1733950"/>
                  <a:pt x="1508842" y="1659242"/>
                </a:cubicBezTo>
                <a:cubicBezTo>
                  <a:pt x="1512012" y="1650789"/>
                  <a:pt x="1517170" y="1643215"/>
                  <a:pt x="1520953" y="1635019"/>
                </a:cubicBezTo>
                <a:cubicBezTo>
                  <a:pt x="1531413" y="1612355"/>
                  <a:pt x="1555441" y="1554405"/>
                  <a:pt x="1569398" y="1532074"/>
                </a:cubicBezTo>
                <a:cubicBezTo>
                  <a:pt x="1579491" y="1515926"/>
                  <a:pt x="1590557" y="1500347"/>
                  <a:pt x="1599676" y="1483629"/>
                </a:cubicBezTo>
                <a:cubicBezTo>
                  <a:pt x="1634992" y="1418883"/>
                  <a:pt x="1565534" y="1524933"/>
                  <a:pt x="1617843" y="1441239"/>
                </a:cubicBezTo>
                <a:cubicBezTo>
                  <a:pt x="1646920" y="1394716"/>
                  <a:pt x="1625693" y="1437298"/>
                  <a:pt x="1648121" y="1398850"/>
                </a:cubicBezTo>
                <a:cubicBezTo>
                  <a:pt x="1658592" y="1380899"/>
                  <a:pt x="1668720" y="1362740"/>
                  <a:pt x="1678399" y="1344349"/>
                </a:cubicBezTo>
                <a:cubicBezTo>
                  <a:pt x="1688910" y="1324378"/>
                  <a:pt x="1697066" y="1303145"/>
                  <a:pt x="1708677" y="1283793"/>
                </a:cubicBezTo>
                <a:cubicBezTo>
                  <a:pt x="1714733" y="1273700"/>
                  <a:pt x="1721580" y="1264042"/>
                  <a:pt x="1726844" y="1253515"/>
                </a:cubicBezTo>
                <a:cubicBezTo>
                  <a:pt x="1731705" y="1243792"/>
                  <a:pt x="1733841" y="1232828"/>
                  <a:pt x="1738956" y="1223237"/>
                </a:cubicBezTo>
                <a:cubicBezTo>
                  <a:pt x="1750034" y="1202466"/>
                  <a:pt x="1764761" y="1183735"/>
                  <a:pt x="1775289" y="1162680"/>
                </a:cubicBezTo>
                <a:cubicBezTo>
                  <a:pt x="1779326" y="1154606"/>
                  <a:pt x="1781985" y="1145680"/>
                  <a:pt x="1787401" y="1138458"/>
                </a:cubicBezTo>
                <a:cubicBezTo>
                  <a:pt x="1794252" y="1129323"/>
                  <a:pt x="1804772" y="1123370"/>
                  <a:pt x="1811623" y="1114235"/>
                </a:cubicBezTo>
                <a:cubicBezTo>
                  <a:pt x="1817039" y="1107013"/>
                  <a:pt x="1818727" y="1097524"/>
                  <a:pt x="1823734" y="1090013"/>
                </a:cubicBezTo>
                <a:cubicBezTo>
                  <a:pt x="1834931" y="1073218"/>
                  <a:pt x="1847957" y="1057716"/>
                  <a:pt x="1860068" y="1041568"/>
                </a:cubicBezTo>
                <a:cubicBezTo>
                  <a:pt x="1866124" y="1033494"/>
                  <a:pt x="1874487" y="1026716"/>
                  <a:pt x="1878235" y="1017345"/>
                </a:cubicBezTo>
                <a:cubicBezTo>
                  <a:pt x="1888448" y="991812"/>
                  <a:pt x="1891541" y="979417"/>
                  <a:pt x="1908513" y="956789"/>
                </a:cubicBezTo>
                <a:cubicBezTo>
                  <a:pt x="1919679" y="941901"/>
                  <a:pt x="1934030" y="929544"/>
                  <a:pt x="1944847" y="914400"/>
                </a:cubicBezTo>
                <a:cubicBezTo>
                  <a:pt x="1954306" y="901157"/>
                  <a:pt x="1959737" y="885342"/>
                  <a:pt x="1969069" y="872010"/>
                </a:cubicBezTo>
                <a:cubicBezTo>
                  <a:pt x="1973980" y="864994"/>
                  <a:pt x="1981663" y="860345"/>
                  <a:pt x="1987236" y="853843"/>
                </a:cubicBezTo>
                <a:cubicBezTo>
                  <a:pt x="1993804" y="846180"/>
                  <a:pt x="1998835" y="837284"/>
                  <a:pt x="2005403" y="829621"/>
                </a:cubicBezTo>
                <a:cubicBezTo>
                  <a:pt x="2010976" y="823119"/>
                  <a:pt x="2017997" y="817956"/>
                  <a:pt x="2023570" y="811454"/>
                </a:cubicBezTo>
                <a:cubicBezTo>
                  <a:pt x="2030138" y="803791"/>
                  <a:pt x="2035091" y="794827"/>
                  <a:pt x="2041737" y="787231"/>
                </a:cubicBezTo>
                <a:cubicBezTo>
                  <a:pt x="2049256" y="778638"/>
                  <a:pt x="2058529" y="771679"/>
                  <a:pt x="2065960" y="763009"/>
                </a:cubicBezTo>
                <a:cubicBezTo>
                  <a:pt x="2070696" y="757483"/>
                  <a:pt x="2073412" y="750433"/>
                  <a:pt x="2078071" y="744842"/>
                </a:cubicBezTo>
                <a:cubicBezTo>
                  <a:pt x="2092642" y="727357"/>
                  <a:pt x="2096542" y="726472"/>
                  <a:pt x="2114405" y="714564"/>
                </a:cubicBezTo>
                <a:cubicBezTo>
                  <a:pt x="2120460" y="706490"/>
                  <a:pt x="2126705" y="698554"/>
                  <a:pt x="2132571" y="690341"/>
                </a:cubicBezTo>
                <a:cubicBezTo>
                  <a:pt x="2136801" y="684419"/>
                  <a:pt x="2146110" y="679311"/>
                  <a:pt x="2144683" y="672174"/>
                </a:cubicBezTo>
                <a:cubicBezTo>
                  <a:pt x="2143733" y="667422"/>
                  <a:pt x="2102354" y="647979"/>
                  <a:pt x="2102293" y="647952"/>
                </a:cubicBezTo>
                <a:cubicBezTo>
                  <a:pt x="2092360" y="643537"/>
                  <a:pt x="2081558" y="641046"/>
                  <a:pt x="2072015" y="635841"/>
                </a:cubicBezTo>
                <a:cubicBezTo>
                  <a:pt x="2006576" y="600147"/>
                  <a:pt x="2059924" y="619698"/>
                  <a:pt x="2017514" y="605563"/>
                </a:cubicBezTo>
                <a:cubicBezTo>
                  <a:pt x="2011459" y="601526"/>
                  <a:pt x="2005270" y="597681"/>
                  <a:pt x="1999348" y="593451"/>
                </a:cubicBezTo>
                <a:cubicBezTo>
                  <a:pt x="1988330" y="585581"/>
                  <a:pt x="1969802" y="570309"/>
                  <a:pt x="1956958" y="563173"/>
                </a:cubicBezTo>
                <a:cubicBezTo>
                  <a:pt x="1945121" y="556597"/>
                  <a:pt x="1931643" y="552876"/>
                  <a:pt x="1920624" y="545006"/>
                </a:cubicBezTo>
                <a:cubicBezTo>
                  <a:pt x="1903163" y="532534"/>
                  <a:pt x="1888663" y="516354"/>
                  <a:pt x="1872179" y="502617"/>
                </a:cubicBezTo>
                <a:cubicBezTo>
                  <a:pt x="1864426" y="496156"/>
                  <a:pt x="1855620" y="491018"/>
                  <a:pt x="1847957" y="484450"/>
                </a:cubicBezTo>
                <a:cubicBezTo>
                  <a:pt x="1841455" y="478877"/>
                  <a:pt x="1836418" y="471706"/>
                  <a:pt x="1829790" y="466283"/>
                </a:cubicBezTo>
                <a:cubicBezTo>
                  <a:pt x="1814167" y="453501"/>
                  <a:pt x="1795618" y="444222"/>
                  <a:pt x="1781345" y="429949"/>
                </a:cubicBezTo>
                <a:cubicBezTo>
                  <a:pt x="1767215" y="415819"/>
                  <a:pt x="1754942" y="399549"/>
                  <a:pt x="1738956" y="387560"/>
                </a:cubicBezTo>
                <a:cubicBezTo>
                  <a:pt x="1722808" y="375449"/>
                  <a:pt x="1704784" y="365499"/>
                  <a:pt x="1690511" y="351226"/>
                </a:cubicBezTo>
                <a:cubicBezTo>
                  <a:pt x="1645432" y="306147"/>
                  <a:pt x="1700788" y="363216"/>
                  <a:pt x="1654177" y="308837"/>
                </a:cubicBezTo>
                <a:cubicBezTo>
                  <a:pt x="1638994" y="291124"/>
                  <a:pt x="1630934" y="286863"/>
                  <a:pt x="1611787" y="272503"/>
                </a:cubicBezTo>
                <a:cubicBezTo>
                  <a:pt x="1558636" y="192774"/>
                  <a:pt x="1612083" y="267801"/>
                  <a:pt x="1569398" y="218002"/>
                </a:cubicBezTo>
                <a:cubicBezTo>
                  <a:pt x="1562830" y="210339"/>
                  <a:pt x="1557877" y="201375"/>
                  <a:pt x="1551231" y="193780"/>
                </a:cubicBezTo>
                <a:cubicBezTo>
                  <a:pt x="1543712" y="185187"/>
                  <a:pt x="1534440" y="178227"/>
                  <a:pt x="1527009" y="169557"/>
                </a:cubicBezTo>
                <a:cubicBezTo>
                  <a:pt x="1500097" y="138160"/>
                  <a:pt x="1531715" y="162602"/>
                  <a:pt x="1496730" y="139279"/>
                </a:cubicBezTo>
                <a:cubicBezTo>
                  <a:pt x="1466174" y="93444"/>
                  <a:pt x="1482801" y="113237"/>
                  <a:pt x="1448285" y="78723"/>
                </a:cubicBezTo>
                <a:cubicBezTo>
                  <a:pt x="1442229" y="66612"/>
                  <a:pt x="1437085" y="54000"/>
                  <a:pt x="1430118" y="42389"/>
                </a:cubicBezTo>
                <a:cubicBezTo>
                  <a:pt x="1402623" y="-3438"/>
                  <a:pt x="1418622" y="38174"/>
                  <a:pt x="1405896" y="0"/>
                </a:cubicBezTo>
                <a:cubicBezTo>
                  <a:pt x="1377109" y="43179"/>
                  <a:pt x="1392646" y="11886"/>
                  <a:pt x="1399840" y="109001"/>
                </a:cubicBezTo>
                <a:cubicBezTo>
                  <a:pt x="1401777" y="135153"/>
                  <a:pt x="1408321" y="213177"/>
                  <a:pt x="1411952" y="242225"/>
                </a:cubicBezTo>
                <a:cubicBezTo>
                  <a:pt x="1414536" y="262901"/>
                  <a:pt x="1419926" y="288156"/>
                  <a:pt x="1424063" y="308837"/>
                </a:cubicBezTo>
                <a:cubicBezTo>
                  <a:pt x="1426081" y="329022"/>
                  <a:pt x="1427437" y="349285"/>
                  <a:pt x="1430118" y="369393"/>
                </a:cubicBezTo>
                <a:cubicBezTo>
                  <a:pt x="1431478" y="379595"/>
                  <a:pt x="1434718" y="389482"/>
                  <a:pt x="1436174" y="399671"/>
                </a:cubicBezTo>
                <a:cubicBezTo>
                  <a:pt x="1450562" y="500383"/>
                  <a:pt x="1434594" y="415987"/>
                  <a:pt x="1448285" y="484450"/>
                </a:cubicBezTo>
                <a:cubicBezTo>
                  <a:pt x="1447298" y="495303"/>
                  <a:pt x="1452728" y="553079"/>
                  <a:pt x="1430118" y="569229"/>
                </a:cubicBezTo>
                <a:cubicBezTo>
                  <a:pt x="1421273" y="575547"/>
                  <a:pt x="1410018" y="577523"/>
                  <a:pt x="1399840" y="581340"/>
                </a:cubicBezTo>
                <a:cubicBezTo>
                  <a:pt x="1393863" y="583581"/>
                  <a:pt x="1387729" y="585377"/>
                  <a:pt x="1381673" y="587396"/>
                </a:cubicBezTo>
                <a:cubicBezTo>
                  <a:pt x="1359469" y="585377"/>
                  <a:pt x="1337162" y="584287"/>
                  <a:pt x="1315062" y="581340"/>
                </a:cubicBezTo>
                <a:cubicBezTo>
                  <a:pt x="1306812" y="580240"/>
                  <a:pt x="1299049" y="576652"/>
                  <a:pt x="1290839" y="575284"/>
                </a:cubicBezTo>
                <a:cubicBezTo>
                  <a:pt x="1274786" y="572609"/>
                  <a:pt x="1258542" y="571247"/>
                  <a:pt x="1242394" y="569229"/>
                </a:cubicBezTo>
                <a:lnTo>
                  <a:pt x="1121281" y="575284"/>
                </a:lnTo>
                <a:lnTo>
                  <a:pt x="1024391" y="581340"/>
                </a:lnTo>
                <a:cubicBezTo>
                  <a:pt x="961840" y="584002"/>
                  <a:pt x="899242" y="585377"/>
                  <a:pt x="836667" y="587396"/>
                </a:cubicBezTo>
                <a:lnTo>
                  <a:pt x="679220" y="599507"/>
                </a:lnTo>
                <a:cubicBezTo>
                  <a:pt x="578273" y="599507"/>
                  <a:pt x="477366" y="595470"/>
                  <a:pt x="376439" y="593451"/>
                </a:cubicBezTo>
                <a:cubicBezTo>
                  <a:pt x="364328" y="591433"/>
                  <a:pt x="352091" y="590059"/>
                  <a:pt x="340105" y="587396"/>
                </a:cubicBezTo>
                <a:cubicBezTo>
                  <a:pt x="333874" y="586011"/>
                  <a:pt x="328321" y="581340"/>
                  <a:pt x="321938" y="581340"/>
                </a:cubicBezTo>
                <a:cubicBezTo>
                  <a:pt x="306380" y="581340"/>
                  <a:pt x="185206" y="591725"/>
                  <a:pt x="164492" y="593451"/>
                </a:cubicBezTo>
                <a:cubicBezTo>
                  <a:pt x="7050" y="587154"/>
                  <a:pt x="-37403" y="587396"/>
                  <a:pt x="31268" y="587396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009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/>
          <p:nvPr/>
        </p:nvSpPr>
        <p:spPr>
          <a:xfrm>
            <a:off x="4085600" y="3057300"/>
            <a:ext cx="3519000" cy="163476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0"/>
          <p:cNvSpPr/>
          <p:nvPr/>
        </p:nvSpPr>
        <p:spPr>
          <a:xfrm>
            <a:off x="3935542" y="2970613"/>
            <a:ext cx="3786058" cy="1564449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0"/>
          <p:cNvSpPr txBox="1">
            <a:spLocks noGrp="1"/>
          </p:cNvSpPr>
          <p:nvPr>
            <p:ph type="title"/>
          </p:nvPr>
        </p:nvSpPr>
        <p:spPr>
          <a:xfrm>
            <a:off x="4147489" y="2813613"/>
            <a:ext cx="3462968" cy="18865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المهارات </a:t>
            </a:r>
            <a:endParaRPr sz="4000" dirty="0"/>
          </a:p>
        </p:txBody>
      </p:sp>
      <p:sp>
        <p:nvSpPr>
          <p:cNvPr id="497" name="Google Shape;497;p20"/>
          <p:cNvSpPr txBox="1"/>
          <p:nvPr/>
        </p:nvSpPr>
        <p:spPr>
          <a:xfrm>
            <a:off x="1773371" y="1999113"/>
            <a:ext cx="1938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9933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التفكير</a:t>
            </a:r>
            <a:r>
              <a:rPr lang="ar-SA" sz="5000" dirty="0">
                <a:solidFill>
                  <a:srgbClr val="D14116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</a:t>
            </a:r>
            <a:r>
              <a:rPr lang="ar-SA" sz="5000" dirty="0">
                <a:solidFill>
                  <a:srgbClr val="9933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الناقد</a:t>
            </a:r>
            <a:r>
              <a:rPr lang="ar-SA" sz="5000" dirty="0">
                <a:solidFill>
                  <a:srgbClr val="D14116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</a:t>
            </a:r>
            <a:endParaRPr sz="5000" dirty="0">
              <a:solidFill>
                <a:srgbClr val="D14116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99" name="Google Shape;499;p20"/>
          <p:cNvSpPr txBox="1"/>
          <p:nvPr/>
        </p:nvSpPr>
        <p:spPr>
          <a:xfrm>
            <a:off x="6343494" y="1203274"/>
            <a:ext cx="3518999" cy="92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حل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المشكلات </a:t>
            </a:r>
            <a:endParaRPr sz="5000" dirty="0">
              <a:solidFill>
                <a:srgbClr val="ED7D3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3" name="Google Shape;503;p20"/>
          <p:cNvSpPr/>
          <p:nvPr/>
        </p:nvSpPr>
        <p:spPr>
          <a:xfrm rot="-3700795">
            <a:off x="4793049" y="748772"/>
            <a:ext cx="48981" cy="2878169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4" name="Google Shape;504;p20"/>
          <p:cNvSpPr/>
          <p:nvPr/>
        </p:nvSpPr>
        <p:spPr>
          <a:xfrm rot="10023244">
            <a:off x="1833984" y="5059097"/>
            <a:ext cx="2598250" cy="835899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Google Shape;504;p20">
            <a:extLst>
              <a:ext uri="{FF2B5EF4-FFF2-40B4-BE49-F238E27FC236}">
                <a16:creationId xmlns:a16="http://schemas.microsoft.com/office/drawing/2014/main" id="{9117632E-2071-89F7-D2D3-CE6FD8098204}"/>
              </a:ext>
            </a:extLst>
          </p:cNvPr>
          <p:cNvSpPr/>
          <p:nvPr/>
        </p:nvSpPr>
        <p:spPr>
          <a:xfrm rot="13733033">
            <a:off x="7582994" y="4460773"/>
            <a:ext cx="2755414" cy="890167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Google Shape;497;p20">
            <a:extLst>
              <a:ext uri="{FF2B5EF4-FFF2-40B4-BE49-F238E27FC236}">
                <a16:creationId xmlns:a16="http://schemas.microsoft.com/office/drawing/2014/main" id="{82573DDB-5249-2A85-86B1-E33B848F6387}"/>
              </a:ext>
            </a:extLst>
          </p:cNvPr>
          <p:cNvSpPr txBox="1"/>
          <p:nvPr/>
        </p:nvSpPr>
        <p:spPr>
          <a:xfrm>
            <a:off x="3450210" y="5069795"/>
            <a:ext cx="4864231" cy="116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00CC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التحليل والتركيب </a:t>
            </a:r>
            <a:endParaRPr sz="5000" dirty="0">
              <a:solidFill>
                <a:srgbClr val="00CC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  <p:extLst>
      <p:ext uri="{BB962C8B-B14F-4D97-AF65-F5344CB8AC3E}">
        <p14:creationId xmlns:p14="http://schemas.microsoft.com/office/powerpoint/2010/main" val="39521701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7;p27">
            <a:extLst>
              <a:ext uri="{FF2B5EF4-FFF2-40B4-BE49-F238E27FC236}">
                <a16:creationId xmlns:a16="http://schemas.microsoft.com/office/drawing/2014/main" id="{6A712201-6A4E-EA3E-42D8-96B66F17DF2F}"/>
              </a:ext>
            </a:extLst>
          </p:cNvPr>
          <p:cNvSpPr/>
          <p:nvPr/>
        </p:nvSpPr>
        <p:spPr>
          <a:xfrm flipH="1">
            <a:off x="7531783" y="703059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694;p27">
            <a:extLst>
              <a:ext uri="{FF2B5EF4-FFF2-40B4-BE49-F238E27FC236}">
                <a16:creationId xmlns:a16="http://schemas.microsoft.com/office/drawing/2014/main" id="{27067E3C-2E8C-1B7C-7EF5-FC78457FAA7C}"/>
              </a:ext>
            </a:extLst>
          </p:cNvPr>
          <p:cNvSpPr txBox="1">
            <a:spLocks/>
          </p:cNvSpPr>
          <p:nvPr/>
        </p:nvSpPr>
        <p:spPr>
          <a:xfrm>
            <a:off x="3340494" y="794625"/>
            <a:ext cx="419128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الألعاب الالكترونية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5AF3FCD-237F-9754-D5CB-137773DA2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80" y="2156384"/>
            <a:ext cx="21145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نشرة ترويجية لغزاة الفضاء : يتم عرض ممر في الزاوية اليمنى السفلى فوق مدفع ليزر محاط بالأجانب والصحون. تحتوي الخلفية على الشاشة على خلفية الوادي وجبل الكتلة ؛ يتم عرض شعارات غزاة الفضاء وتايتو في الجزء العلوي من الملصق.">
            <a:extLst>
              <a:ext uri="{FF2B5EF4-FFF2-40B4-BE49-F238E27FC236}">
                <a16:creationId xmlns:a16="http://schemas.microsoft.com/office/drawing/2014/main" id="{64078E53-C3AB-AB25-B22B-9B274C5C5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80" y="1925968"/>
            <a:ext cx="267294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D5E4CA50-2ABC-15A7-D75D-9D2EBF88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0" y="2156384"/>
            <a:ext cx="20955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5A615A0-3318-5935-5853-39866DEF4516}"/>
              </a:ext>
            </a:extLst>
          </p:cNvPr>
          <p:cNvSpPr txBox="1"/>
          <p:nvPr/>
        </p:nvSpPr>
        <p:spPr>
          <a:xfrm>
            <a:off x="798136" y="5537566"/>
            <a:ext cx="43740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hlinkClick r:id="rId5"/>
              </a:rPr>
              <a:t>(128) تاريخ العاب </a:t>
            </a:r>
            <a:r>
              <a:rPr lang="ar-SA" sz="2400" dirty="0" err="1">
                <a:hlinkClick r:id="rId5"/>
              </a:rPr>
              <a:t>الأركيد</a:t>
            </a:r>
            <a:r>
              <a:rPr lang="ar-SA" sz="2400" dirty="0">
                <a:hlinkClick r:id="rId5"/>
              </a:rPr>
              <a:t> - </a:t>
            </a:r>
            <a:r>
              <a:rPr lang="en-US" sz="2400" dirty="0">
                <a:hlinkClick r:id="rId5"/>
              </a:rPr>
              <a:t>YouTube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72811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A3F49C-18AA-DC0B-F175-5620CEBB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قوانين البرنامج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0BDD3EE-123F-E759-68A3-EF3032A72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79" t="30185" r="32708" b="34259"/>
          <a:stretch/>
        </p:blipFill>
        <p:spPr>
          <a:xfrm>
            <a:off x="1447800" y="1968500"/>
            <a:ext cx="94234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67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7;p27">
            <a:extLst>
              <a:ext uri="{FF2B5EF4-FFF2-40B4-BE49-F238E27FC236}">
                <a16:creationId xmlns:a16="http://schemas.microsoft.com/office/drawing/2014/main" id="{6A712201-6A4E-EA3E-42D8-96B66F17DF2F}"/>
              </a:ext>
            </a:extLst>
          </p:cNvPr>
          <p:cNvSpPr/>
          <p:nvPr/>
        </p:nvSpPr>
        <p:spPr>
          <a:xfrm flipH="1">
            <a:off x="7531783" y="703059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694;p27">
            <a:extLst>
              <a:ext uri="{FF2B5EF4-FFF2-40B4-BE49-F238E27FC236}">
                <a16:creationId xmlns:a16="http://schemas.microsoft.com/office/drawing/2014/main" id="{27067E3C-2E8C-1B7C-7EF5-FC78457FAA7C}"/>
              </a:ext>
            </a:extLst>
          </p:cNvPr>
          <p:cNvSpPr txBox="1">
            <a:spLocks/>
          </p:cNvSpPr>
          <p:nvPr/>
        </p:nvSpPr>
        <p:spPr>
          <a:xfrm>
            <a:off x="3340494" y="794625"/>
            <a:ext cx="419128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الألعاب الالكترونية</a:t>
            </a:r>
          </a:p>
        </p:txBody>
      </p:sp>
      <p:pic>
        <p:nvPicPr>
          <p:cNvPr id="2" name="Picture 6" descr="دوائر التوصيل على التوالي والتوازي – benefitofscience">
            <a:extLst>
              <a:ext uri="{FF2B5EF4-FFF2-40B4-BE49-F238E27FC236}">
                <a16:creationId xmlns:a16="http://schemas.microsoft.com/office/drawing/2014/main" id="{2A26BA37-D024-E6BA-C582-D07B6883C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58" y="2410315"/>
            <a:ext cx="4044062" cy="334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طريقة عمل دائرة كهربائية بسيطة بالصور | المرسال">
            <a:extLst>
              <a:ext uri="{FF2B5EF4-FFF2-40B4-BE49-F238E27FC236}">
                <a16:creationId xmlns:a16="http://schemas.microsoft.com/office/drawing/2014/main" id="{59D8D543-AD5A-3ADB-2F26-27DDEB4E2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272" y="1877765"/>
            <a:ext cx="2199588" cy="132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الفرق بين التوصيل على التوالي والتوازي - موضوع">
            <a:extLst>
              <a:ext uri="{FF2B5EF4-FFF2-40B4-BE49-F238E27FC236}">
                <a16:creationId xmlns:a16="http://schemas.microsoft.com/office/drawing/2014/main" id="{D2B045AE-71CD-6D6F-2A47-C938D603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5" y="3095624"/>
            <a:ext cx="3105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ما هي الدارة الكهربائية؟ - فيزياء">
            <a:extLst>
              <a:ext uri="{FF2B5EF4-FFF2-40B4-BE49-F238E27FC236}">
                <a16:creationId xmlns:a16="http://schemas.microsoft.com/office/drawing/2014/main" id="{AD9A55EC-3372-2056-3FA0-C116C1D5D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65" y="4006391"/>
            <a:ext cx="3411801" cy="167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130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7;p27">
            <a:extLst>
              <a:ext uri="{FF2B5EF4-FFF2-40B4-BE49-F238E27FC236}">
                <a16:creationId xmlns:a16="http://schemas.microsoft.com/office/drawing/2014/main" id="{6A712201-6A4E-EA3E-42D8-96B66F17DF2F}"/>
              </a:ext>
            </a:extLst>
          </p:cNvPr>
          <p:cNvSpPr/>
          <p:nvPr/>
        </p:nvSpPr>
        <p:spPr>
          <a:xfrm flipH="1">
            <a:off x="7531783" y="703059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694;p27">
            <a:extLst>
              <a:ext uri="{FF2B5EF4-FFF2-40B4-BE49-F238E27FC236}">
                <a16:creationId xmlns:a16="http://schemas.microsoft.com/office/drawing/2014/main" id="{27067E3C-2E8C-1B7C-7EF5-FC78457FAA7C}"/>
              </a:ext>
            </a:extLst>
          </p:cNvPr>
          <p:cNvSpPr txBox="1">
            <a:spLocks/>
          </p:cNvSpPr>
          <p:nvPr/>
        </p:nvSpPr>
        <p:spPr>
          <a:xfrm>
            <a:off x="3340494" y="794625"/>
            <a:ext cx="419128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لعبة السلك الطنان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7C4C9AF-2874-50C3-A73B-A279A9E3C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898" y="1970201"/>
            <a:ext cx="4277178" cy="3681167"/>
          </a:xfrm>
          <a:prstGeom prst="rect">
            <a:avLst/>
          </a:prstGeom>
        </p:spPr>
      </p:pic>
      <p:pic>
        <p:nvPicPr>
          <p:cNvPr id="7" name="صورة 6" descr="صورة تحتوي على خارجي, أرض, شخص, رجل&#10;&#10;تم إنشاء الوصف تلقائياً">
            <a:extLst>
              <a:ext uri="{FF2B5EF4-FFF2-40B4-BE49-F238E27FC236}">
                <a16:creationId xmlns:a16="http://schemas.microsoft.com/office/drawing/2014/main" id="{732B47FB-9B27-82C3-AA2E-F7CF4D91F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29" y="2043188"/>
            <a:ext cx="3714161" cy="368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047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7;p27">
            <a:extLst>
              <a:ext uri="{FF2B5EF4-FFF2-40B4-BE49-F238E27FC236}">
                <a16:creationId xmlns:a16="http://schemas.microsoft.com/office/drawing/2014/main" id="{6A712201-6A4E-EA3E-42D8-96B66F17DF2F}"/>
              </a:ext>
            </a:extLst>
          </p:cNvPr>
          <p:cNvSpPr/>
          <p:nvPr/>
        </p:nvSpPr>
        <p:spPr>
          <a:xfrm flipH="1">
            <a:off x="7531783" y="703059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694;p27">
            <a:extLst>
              <a:ext uri="{FF2B5EF4-FFF2-40B4-BE49-F238E27FC236}">
                <a16:creationId xmlns:a16="http://schemas.microsoft.com/office/drawing/2014/main" id="{27067E3C-2E8C-1B7C-7EF5-FC78457FAA7C}"/>
              </a:ext>
            </a:extLst>
          </p:cNvPr>
          <p:cNvSpPr txBox="1">
            <a:spLocks/>
          </p:cNvSpPr>
          <p:nvPr/>
        </p:nvSpPr>
        <p:spPr>
          <a:xfrm>
            <a:off x="3340494" y="794625"/>
            <a:ext cx="419128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لعبة السلك الطنان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54F65C-0238-5E6D-C2FD-0E3524A2F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54" t="57595" r="44605" b="11155"/>
          <a:stretch/>
        </p:blipFill>
        <p:spPr>
          <a:xfrm>
            <a:off x="787731" y="4298623"/>
            <a:ext cx="4906059" cy="214321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71C8FE4-E004-83B8-EA5D-240EC11DEB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670" t="21993" r="51289" b="42818"/>
          <a:stretch/>
        </p:blipFill>
        <p:spPr>
          <a:xfrm>
            <a:off x="1817183" y="1817177"/>
            <a:ext cx="2809189" cy="2413263"/>
          </a:xfrm>
          <a:prstGeom prst="rect">
            <a:avLst/>
          </a:prstGeom>
        </p:spPr>
      </p:pic>
      <p:pic>
        <p:nvPicPr>
          <p:cNvPr id="8" name="Picture 2" descr="45 minutos temporizador, cronômetro ou ícone contagem contagem tempo -  vetor de ações 2131296 | Crushpixel">
            <a:extLst>
              <a:ext uri="{FF2B5EF4-FFF2-40B4-BE49-F238E27FC236}">
                <a16:creationId xmlns:a16="http://schemas.microsoft.com/office/drawing/2014/main" id="{EF8A1E33-39D5-0F98-E0D5-48A3BB02A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6" t="26357" r="25508" b="25879"/>
          <a:stretch/>
        </p:blipFill>
        <p:spPr bwMode="auto">
          <a:xfrm>
            <a:off x="1089223" y="1092131"/>
            <a:ext cx="1473200" cy="145009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808;p35">
            <a:extLst>
              <a:ext uri="{FF2B5EF4-FFF2-40B4-BE49-F238E27FC236}">
                <a16:creationId xmlns:a16="http://schemas.microsoft.com/office/drawing/2014/main" id="{EED82D07-07B0-ADCB-9493-891B9A8BEA3E}"/>
              </a:ext>
            </a:extLst>
          </p:cNvPr>
          <p:cNvSpPr txBox="1">
            <a:spLocks/>
          </p:cNvSpPr>
          <p:nvPr/>
        </p:nvSpPr>
        <p:spPr>
          <a:xfrm>
            <a:off x="4779390" y="2163383"/>
            <a:ext cx="6465216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ar-SA" sz="2800" b="1" dirty="0">
                <a:solidFill>
                  <a:srgbClr val="FF0000"/>
                </a:solidFill>
              </a:rPr>
              <a:t>مع مجموعتك</a:t>
            </a:r>
          </a:p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ar-SA" sz="2800" b="1" dirty="0"/>
              <a:t>صممي لعبة السلك الطنان باستخدام الادوات التي بين يديك 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ar-SA" sz="2800" b="1" dirty="0"/>
              <a:t>(علاقة ملابس / خشبة / زراديه/ لمبة ، بطارية / اسلاك /صلصال / كرتون / طنان......)</a:t>
            </a:r>
          </a:p>
        </p:txBody>
      </p:sp>
    </p:spTree>
    <p:extLst>
      <p:ext uri="{BB962C8B-B14F-4D97-AF65-F5344CB8AC3E}">
        <p14:creationId xmlns:p14="http://schemas.microsoft.com/office/powerpoint/2010/main" val="5061261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7;p27">
            <a:extLst>
              <a:ext uri="{FF2B5EF4-FFF2-40B4-BE49-F238E27FC236}">
                <a16:creationId xmlns:a16="http://schemas.microsoft.com/office/drawing/2014/main" id="{6A712201-6A4E-EA3E-42D8-96B66F17DF2F}"/>
              </a:ext>
            </a:extLst>
          </p:cNvPr>
          <p:cNvSpPr/>
          <p:nvPr/>
        </p:nvSpPr>
        <p:spPr>
          <a:xfrm flipH="1">
            <a:off x="7531783" y="703059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94;p27">
            <a:extLst>
              <a:ext uri="{FF2B5EF4-FFF2-40B4-BE49-F238E27FC236}">
                <a16:creationId xmlns:a16="http://schemas.microsoft.com/office/drawing/2014/main" id="{5FB54A9A-086E-2133-BF2B-FEDD0F6FF92A}"/>
              </a:ext>
            </a:extLst>
          </p:cNvPr>
          <p:cNvSpPr txBox="1">
            <a:spLocks/>
          </p:cNvSpPr>
          <p:nvPr/>
        </p:nvSpPr>
        <p:spPr>
          <a:xfrm>
            <a:off x="2796356" y="794625"/>
            <a:ext cx="5080814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تقييم لعبة السلك الطنان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9C025C0-9210-5A91-8622-8E567C034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53" t="21168" r="20824" b="10516"/>
          <a:stretch/>
        </p:blipFill>
        <p:spPr>
          <a:xfrm>
            <a:off x="1828800" y="2064470"/>
            <a:ext cx="8210746" cy="407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338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7;p27">
            <a:extLst>
              <a:ext uri="{FF2B5EF4-FFF2-40B4-BE49-F238E27FC236}">
                <a16:creationId xmlns:a16="http://schemas.microsoft.com/office/drawing/2014/main" id="{6A712201-6A4E-EA3E-42D8-96B66F17DF2F}"/>
              </a:ext>
            </a:extLst>
          </p:cNvPr>
          <p:cNvSpPr/>
          <p:nvPr/>
        </p:nvSpPr>
        <p:spPr>
          <a:xfrm flipH="1">
            <a:off x="9467158" y="735684"/>
            <a:ext cx="690775" cy="946632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94;p27">
            <a:extLst>
              <a:ext uri="{FF2B5EF4-FFF2-40B4-BE49-F238E27FC236}">
                <a16:creationId xmlns:a16="http://schemas.microsoft.com/office/drawing/2014/main" id="{5FB54A9A-086E-2133-BF2B-FEDD0F6FF92A}"/>
              </a:ext>
            </a:extLst>
          </p:cNvPr>
          <p:cNvSpPr txBox="1">
            <a:spLocks/>
          </p:cNvSpPr>
          <p:nvPr/>
        </p:nvSpPr>
        <p:spPr>
          <a:xfrm>
            <a:off x="5872769" y="918816"/>
            <a:ext cx="419128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5400" dirty="0">
                <a:solidFill>
                  <a:srgbClr val="C00000"/>
                </a:solidFill>
                <a:latin typeface="Ala Typoo Medium" panose="00000600000000000000" pitchFamily="2" charset="-78"/>
                <a:cs typeface="Ala Typoo Medium" panose="00000600000000000000" pitchFamily="2" charset="-78"/>
              </a:rPr>
              <a:t>المهمة المنزلية </a:t>
            </a:r>
          </a:p>
        </p:txBody>
      </p:sp>
      <p:sp>
        <p:nvSpPr>
          <p:cNvPr id="10" name="Google Shape;695;p27">
            <a:extLst>
              <a:ext uri="{FF2B5EF4-FFF2-40B4-BE49-F238E27FC236}">
                <a16:creationId xmlns:a16="http://schemas.microsoft.com/office/drawing/2014/main" id="{59275B43-8EF8-A9DE-7835-E836399E6B4D}"/>
              </a:ext>
            </a:extLst>
          </p:cNvPr>
          <p:cNvSpPr txBox="1">
            <a:spLocks/>
          </p:cNvSpPr>
          <p:nvPr/>
        </p:nvSpPr>
        <p:spPr>
          <a:xfrm>
            <a:off x="1638300" y="1118957"/>
            <a:ext cx="4911987" cy="9466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sz="4000" u="sng" dirty="0"/>
              <a:t>تحليل لعبة أركيد ترفيهية </a:t>
            </a:r>
          </a:p>
        </p:txBody>
      </p:sp>
      <p:sp>
        <p:nvSpPr>
          <p:cNvPr id="5" name="Google Shape;808;p35">
            <a:extLst>
              <a:ext uri="{FF2B5EF4-FFF2-40B4-BE49-F238E27FC236}">
                <a16:creationId xmlns:a16="http://schemas.microsoft.com/office/drawing/2014/main" id="{1D46B550-3A06-A6C0-5BA0-0009DF53BE7E}"/>
              </a:ext>
            </a:extLst>
          </p:cNvPr>
          <p:cNvSpPr txBox="1">
            <a:spLocks/>
          </p:cNvSpPr>
          <p:nvPr/>
        </p:nvSpPr>
        <p:spPr>
          <a:xfrm>
            <a:off x="5731497" y="2344372"/>
            <a:ext cx="6104801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1" indent="-457200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ar-SA" sz="2800" b="1" dirty="0">
                <a:solidFill>
                  <a:schemeClr val="tx1"/>
                </a:solidFill>
              </a:rPr>
              <a:t>اختاري لعبة أركيد جاذبة.</a:t>
            </a:r>
          </a:p>
          <a:p>
            <a:pPr lvl="1" indent="-457200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ar-SA" sz="2800" b="1" dirty="0">
                <a:solidFill>
                  <a:schemeClr val="tx1"/>
                </a:solidFill>
              </a:rPr>
              <a:t>تحليل طريقة عملها.</a:t>
            </a:r>
          </a:p>
          <a:p>
            <a:pPr lvl="1" indent="-457200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ar-SA" sz="2800" b="1" dirty="0">
                <a:solidFill>
                  <a:schemeClr val="tx1"/>
                </a:solidFill>
              </a:rPr>
              <a:t>تحديد عناصر الجذب التي تميز هذه اللعبة.</a:t>
            </a:r>
          </a:p>
          <a:p>
            <a:pPr marL="457200" lvl="1" indent="0" algn="r" rtl="1">
              <a:lnSpc>
                <a:spcPct val="100000"/>
              </a:lnSpc>
              <a:buNone/>
            </a:pPr>
            <a:r>
              <a:rPr lang="ar-SA" sz="2800" b="1" dirty="0">
                <a:solidFill>
                  <a:schemeClr val="tx1"/>
                </a:solidFill>
              </a:rPr>
              <a:t>ابدعي في تحليل لعبتك وفي عرضها استعداد لمهرجان الالعاب</a:t>
            </a:r>
          </a:p>
          <a:p>
            <a:pPr marL="457200" lvl="1" indent="0" algn="r" rtl="1">
              <a:lnSpc>
                <a:spcPct val="100000"/>
              </a:lnSpc>
              <a:buNone/>
            </a:pPr>
            <a:endParaRPr lang="ar-SA" sz="2800" b="1" dirty="0">
              <a:solidFill>
                <a:schemeClr val="tx1"/>
              </a:solidFill>
            </a:endParaRPr>
          </a:p>
          <a:p>
            <a:pPr marL="0" indent="0" algn="r">
              <a:spcAft>
                <a:spcPts val="2100"/>
              </a:spcAft>
              <a:buNone/>
            </a:pPr>
            <a:endParaRPr lang="ar-SA" sz="2800" b="1" dirty="0"/>
          </a:p>
        </p:txBody>
      </p:sp>
      <p:pic>
        <p:nvPicPr>
          <p:cNvPr id="2050" name="Picture 2" descr="Super Mario Arcade Upright Arcade Cabinet Games للبيع ، وتجارة الجملة مرافق  الملاهي الأخرى على TopChinaSupplier.com">
            <a:extLst>
              <a:ext uri="{FF2B5EF4-FFF2-40B4-BE49-F238E27FC236}">
                <a16:creationId xmlns:a16="http://schemas.microsoft.com/office/drawing/2014/main" id="{3065D8FD-B1CB-C761-7A69-C1CFEC358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6" y="2237958"/>
            <a:ext cx="4619134" cy="350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43929CF-778B-AA3B-79A8-C389464B0EA3}"/>
              </a:ext>
            </a:extLst>
          </p:cNvPr>
          <p:cNvGrpSpPr/>
          <p:nvPr/>
        </p:nvGrpSpPr>
        <p:grpSpPr>
          <a:xfrm>
            <a:off x="1135357" y="1155988"/>
            <a:ext cx="898710" cy="663857"/>
            <a:chOff x="5457546" y="5282478"/>
            <a:chExt cx="898710" cy="663857"/>
          </a:xfrm>
        </p:grpSpPr>
        <p:sp>
          <p:nvSpPr>
            <p:cNvPr id="3" name="Google Shape;1112;p38">
              <a:extLst>
                <a:ext uri="{FF2B5EF4-FFF2-40B4-BE49-F238E27FC236}">
                  <a16:creationId xmlns:a16="http://schemas.microsoft.com/office/drawing/2014/main" id="{7D6A25A1-DECF-05B1-F1D7-B99DA1E18E4C}"/>
                </a:ext>
              </a:extLst>
            </p:cNvPr>
            <p:cNvSpPr/>
            <p:nvPr/>
          </p:nvSpPr>
          <p:spPr>
            <a:xfrm rot="-459229">
              <a:off x="5457546" y="5282478"/>
              <a:ext cx="882966" cy="5272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Google Shape;1113;p38">
              <a:extLst>
                <a:ext uri="{FF2B5EF4-FFF2-40B4-BE49-F238E27FC236}">
                  <a16:creationId xmlns:a16="http://schemas.microsoft.com/office/drawing/2014/main" id="{ACED5729-5934-B851-2983-154813D96687}"/>
                </a:ext>
              </a:extLst>
            </p:cNvPr>
            <p:cNvGrpSpPr/>
            <p:nvPr/>
          </p:nvGrpSpPr>
          <p:grpSpPr>
            <a:xfrm rot="-1479810">
              <a:off x="5620984" y="5295170"/>
              <a:ext cx="735272" cy="651165"/>
              <a:chOff x="3116097" y="-1477902"/>
              <a:chExt cx="735251" cy="651147"/>
            </a:xfrm>
          </p:grpSpPr>
          <p:sp>
            <p:nvSpPr>
              <p:cNvPr id="8" name="Google Shape;1114;p38">
                <a:extLst>
                  <a:ext uri="{FF2B5EF4-FFF2-40B4-BE49-F238E27FC236}">
                    <a16:creationId xmlns:a16="http://schemas.microsoft.com/office/drawing/2014/main" id="{787676DC-5C5A-A3F6-E106-17643CDFEE48}"/>
                  </a:ext>
                </a:extLst>
              </p:cNvPr>
              <p:cNvSpPr/>
              <p:nvPr/>
            </p:nvSpPr>
            <p:spPr>
              <a:xfrm>
                <a:off x="3116097" y="-1477902"/>
                <a:ext cx="612260" cy="559814"/>
              </a:xfrm>
              <a:custGeom>
                <a:avLst/>
                <a:gdLst/>
                <a:ahLst/>
                <a:cxnLst/>
                <a:rect l="l" t="t" r="r" b="b"/>
                <a:pathLst>
                  <a:path w="612260" h="559814" extrusionOk="0">
                    <a:moveTo>
                      <a:pt x="583519" y="8073"/>
                    </a:moveTo>
                    <a:cubicBezTo>
                      <a:pt x="550562" y="-6786"/>
                      <a:pt x="511319" y="548"/>
                      <a:pt x="478839" y="16455"/>
                    </a:cubicBezTo>
                    <a:cubicBezTo>
                      <a:pt x="446359" y="32361"/>
                      <a:pt x="418450" y="56079"/>
                      <a:pt x="388161" y="75795"/>
                    </a:cubicBezTo>
                    <a:cubicBezTo>
                      <a:pt x="330344" y="113514"/>
                      <a:pt x="263193" y="136946"/>
                      <a:pt x="194518" y="143328"/>
                    </a:cubicBezTo>
                    <a:cubicBezTo>
                      <a:pt x="140797" y="148281"/>
                      <a:pt x="80789" y="145137"/>
                      <a:pt x="40403" y="180761"/>
                    </a:cubicBezTo>
                    <a:cubicBezTo>
                      <a:pt x="5065" y="212098"/>
                      <a:pt x="-3317" y="264390"/>
                      <a:pt x="1065" y="311349"/>
                    </a:cubicBezTo>
                    <a:cubicBezTo>
                      <a:pt x="3541" y="337066"/>
                      <a:pt x="9637" y="363736"/>
                      <a:pt x="26401" y="383453"/>
                    </a:cubicBezTo>
                    <a:cubicBezTo>
                      <a:pt x="53071" y="414790"/>
                      <a:pt x="99077" y="420791"/>
                      <a:pt x="140035" y="417457"/>
                    </a:cubicBezTo>
                    <a:cubicBezTo>
                      <a:pt x="180992" y="414123"/>
                      <a:pt x="222235" y="403836"/>
                      <a:pt x="262717" y="411075"/>
                    </a:cubicBezTo>
                    <a:cubicBezTo>
                      <a:pt x="324534" y="422124"/>
                      <a:pt x="371016" y="471083"/>
                      <a:pt x="420641" y="509564"/>
                    </a:cubicBezTo>
                    <a:cubicBezTo>
                      <a:pt x="470266" y="548045"/>
                      <a:pt x="539418" y="577953"/>
                      <a:pt x="593901" y="546902"/>
                    </a:cubicBezTo>
                    <a:cubicBezTo>
                      <a:pt x="599521" y="543663"/>
                      <a:pt x="604950" y="539758"/>
                      <a:pt x="608284" y="534138"/>
                    </a:cubicBezTo>
                    <a:cubicBezTo>
                      <a:pt x="614189" y="524232"/>
                      <a:pt x="612284" y="511850"/>
                      <a:pt x="610379" y="500515"/>
                    </a:cubicBezTo>
                    <a:cubicBezTo>
                      <a:pt x="587805" y="367832"/>
                      <a:pt x="584471" y="231910"/>
                      <a:pt x="600664" y="98274"/>
                    </a:cubicBezTo>
                    <a:cubicBezTo>
                      <a:pt x="603807" y="72271"/>
                      <a:pt x="606950" y="43315"/>
                      <a:pt x="583328" y="8168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1115;p38">
                <a:extLst>
                  <a:ext uri="{FF2B5EF4-FFF2-40B4-BE49-F238E27FC236}">
                    <a16:creationId xmlns:a16="http://schemas.microsoft.com/office/drawing/2014/main" id="{73799CDC-214C-B6EC-6BB2-82BE68BC2E2E}"/>
                  </a:ext>
                </a:extLst>
              </p:cNvPr>
              <p:cNvSpPr/>
              <p:nvPr/>
            </p:nvSpPr>
            <p:spPr>
              <a:xfrm>
                <a:off x="3609033" y="-1465067"/>
                <a:ext cx="4571" cy="532066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532066" extrusionOk="0">
                    <a:moveTo>
                      <a:pt x="0" y="0"/>
                    </a:moveTo>
                    <a:lnTo>
                      <a:pt x="4572" y="532067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116;p38">
                <a:extLst>
                  <a:ext uri="{FF2B5EF4-FFF2-40B4-BE49-F238E27FC236}">
                    <a16:creationId xmlns:a16="http://schemas.microsoft.com/office/drawing/2014/main" id="{2703786A-5245-5B46-8BA6-E6D9E6F248A1}"/>
                  </a:ext>
                </a:extLst>
              </p:cNvPr>
              <p:cNvSpPr/>
              <p:nvPr/>
            </p:nvSpPr>
            <p:spPr>
              <a:xfrm>
                <a:off x="3383481" y="-1344004"/>
                <a:ext cx="6393" cy="277177"/>
              </a:xfrm>
              <a:custGeom>
                <a:avLst/>
                <a:gdLst/>
                <a:ahLst/>
                <a:cxnLst/>
                <a:rect l="l" t="t" r="r" b="b"/>
                <a:pathLst>
                  <a:path w="6393" h="277177" extrusionOk="0">
                    <a:moveTo>
                      <a:pt x="6382" y="0"/>
                    </a:moveTo>
                    <a:cubicBezTo>
                      <a:pt x="6572" y="92393"/>
                      <a:pt x="4477" y="184880"/>
                      <a:pt x="0" y="277178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117;p38">
                <a:extLst>
                  <a:ext uri="{FF2B5EF4-FFF2-40B4-BE49-F238E27FC236}">
                    <a16:creationId xmlns:a16="http://schemas.microsoft.com/office/drawing/2014/main" id="{C7A10303-87B5-C210-52AB-4C4A085169D3}"/>
                  </a:ext>
                </a:extLst>
              </p:cNvPr>
              <p:cNvSpPr/>
              <p:nvPr/>
            </p:nvSpPr>
            <p:spPr>
              <a:xfrm>
                <a:off x="3292327" y="-1335051"/>
                <a:ext cx="7696" cy="26822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268223" extrusionOk="0">
                    <a:moveTo>
                      <a:pt x="0" y="0"/>
                    </a:moveTo>
                    <a:cubicBezTo>
                      <a:pt x="11335" y="91916"/>
                      <a:pt x="7048" y="175641"/>
                      <a:pt x="6191" y="268224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118;p38">
                <a:extLst>
                  <a:ext uri="{FF2B5EF4-FFF2-40B4-BE49-F238E27FC236}">
                    <a16:creationId xmlns:a16="http://schemas.microsoft.com/office/drawing/2014/main" id="{6BAFDF69-159F-53DB-A032-AB5FFF0647A1}"/>
                  </a:ext>
                </a:extLst>
              </p:cNvPr>
              <p:cNvSpPr/>
              <p:nvPr/>
            </p:nvSpPr>
            <p:spPr>
              <a:xfrm>
                <a:off x="3243165" y="-1069494"/>
                <a:ext cx="92471" cy="242739"/>
              </a:xfrm>
              <a:custGeom>
                <a:avLst/>
                <a:gdLst/>
                <a:ahLst/>
                <a:cxnLst/>
                <a:rect l="l" t="t" r="r" b="b"/>
                <a:pathLst>
                  <a:path w="92471" h="242739" extrusionOk="0">
                    <a:moveTo>
                      <a:pt x="299" y="11430"/>
                    </a:moveTo>
                    <a:cubicBezTo>
                      <a:pt x="-654" y="51149"/>
                      <a:pt x="680" y="90868"/>
                      <a:pt x="4204" y="130397"/>
                    </a:cubicBezTo>
                    <a:cubicBezTo>
                      <a:pt x="7252" y="163830"/>
                      <a:pt x="12205" y="198120"/>
                      <a:pt x="29064" y="227266"/>
                    </a:cubicBezTo>
                    <a:cubicBezTo>
                      <a:pt x="32493" y="233267"/>
                      <a:pt x="36875" y="239268"/>
                      <a:pt x="43352" y="241649"/>
                    </a:cubicBezTo>
                    <a:cubicBezTo>
                      <a:pt x="52496" y="245078"/>
                      <a:pt x="62783" y="239935"/>
                      <a:pt x="69545" y="232981"/>
                    </a:cubicBezTo>
                    <a:cubicBezTo>
                      <a:pt x="85928" y="216408"/>
                      <a:pt x="89167" y="191167"/>
                      <a:pt x="90596" y="167830"/>
                    </a:cubicBezTo>
                    <a:cubicBezTo>
                      <a:pt x="94120" y="111919"/>
                      <a:pt x="92691" y="55626"/>
                      <a:pt x="86214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119;p38">
                <a:extLst>
                  <a:ext uri="{FF2B5EF4-FFF2-40B4-BE49-F238E27FC236}">
                    <a16:creationId xmlns:a16="http://schemas.microsoft.com/office/drawing/2014/main" id="{5F4748A9-54C5-E5D0-87D3-FCC406562901}"/>
                  </a:ext>
                </a:extLst>
              </p:cNvPr>
              <p:cNvSpPr/>
              <p:nvPr/>
            </p:nvSpPr>
            <p:spPr>
              <a:xfrm>
                <a:off x="3793437" y="-1351720"/>
                <a:ext cx="48387" cy="58578"/>
              </a:xfrm>
              <a:custGeom>
                <a:avLst/>
                <a:gdLst/>
                <a:ahLst/>
                <a:cxnLst/>
                <a:rect l="l" t="t" r="r" b="b"/>
                <a:pathLst>
                  <a:path w="48387" h="58578" extrusionOk="0">
                    <a:moveTo>
                      <a:pt x="0" y="58579"/>
                    </a:moveTo>
                    <a:cubicBezTo>
                      <a:pt x="12002" y="36005"/>
                      <a:pt x="28575" y="16002"/>
                      <a:pt x="48387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120;p38">
                <a:extLst>
                  <a:ext uri="{FF2B5EF4-FFF2-40B4-BE49-F238E27FC236}">
                    <a16:creationId xmlns:a16="http://schemas.microsoft.com/office/drawing/2014/main" id="{AA937DF1-06CA-49B9-356D-621A8FD4332B}"/>
                  </a:ext>
                </a:extLst>
              </p:cNvPr>
              <p:cNvSpPr/>
              <p:nvPr/>
            </p:nvSpPr>
            <p:spPr>
              <a:xfrm>
                <a:off x="3802295" y="-1212655"/>
                <a:ext cx="49053" cy="10858"/>
              </a:xfrm>
              <a:custGeom>
                <a:avLst/>
                <a:gdLst/>
                <a:ahLst/>
                <a:cxnLst/>
                <a:rect l="l" t="t" r="r" b="b"/>
                <a:pathLst>
                  <a:path w="49053" h="10858" extrusionOk="0">
                    <a:moveTo>
                      <a:pt x="0" y="10858"/>
                    </a:moveTo>
                    <a:cubicBezTo>
                      <a:pt x="15716" y="5048"/>
                      <a:pt x="32290" y="1429"/>
                      <a:pt x="49054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121;p38">
                <a:extLst>
                  <a:ext uri="{FF2B5EF4-FFF2-40B4-BE49-F238E27FC236}">
                    <a16:creationId xmlns:a16="http://schemas.microsoft.com/office/drawing/2014/main" id="{9FD8DBDF-FE87-6F7E-4A72-F6389E3033D2}"/>
                  </a:ext>
                </a:extLst>
              </p:cNvPr>
              <p:cNvSpPr/>
              <p:nvPr/>
            </p:nvSpPr>
            <p:spPr>
              <a:xfrm>
                <a:off x="3794389" y="-1106546"/>
                <a:ext cx="48863" cy="41433"/>
              </a:xfrm>
              <a:custGeom>
                <a:avLst/>
                <a:gdLst/>
                <a:ahLst/>
                <a:cxnLst/>
                <a:rect l="l" t="t" r="r" b="b"/>
                <a:pathLst>
                  <a:path w="48863" h="41433" extrusionOk="0">
                    <a:moveTo>
                      <a:pt x="0" y="0"/>
                    </a:moveTo>
                    <a:cubicBezTo>
                      <a:pt x="17240" y="12573"/>
                      <a:pt x="33623" y="26384"/>
                      <a:pt x="48863" y="41434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23268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/>
          <p:nvPr/>
        </p:nvSpPr>
        <p:spPr>
          <a:xfrm>
            <a:off x="4085600" y="3057300"/>
            <a:ext cx="3519000" cy="163476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0"/>
          <p:cNvSpPr/>
          <p:nvPr/>
        </p:nvSpPr>
        <p:spPr>
          <a:xfrm>
            <a:off x="3935542" y="2970613"/>
            <a:ext cx="3786058" cy="1564449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0"/>
          <p:cNvSpPr txBox="1">
            <a:spLocks noGrp="1"/>
          </p:cNvSpPr>
          <p:nvPr>
            <p:ph type="title"/>
          </p:nvPr>
        </p:nvSpPr>
        <p:spPr>
          <a:xfrm>
            <a:off x="4147489" y="2813613"/>
            <a:ext cx="3462968" cy="18865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موضوعاتنا </a:t>
            </a:r>
            <a:endParaRPr sz="4000" dirty="0"/>
          </a:p>
        </p:txBody>
      </p:sp>
      <p:sp>
        <p:nvSpPr>
          <p:cNvPr id="497" name="Google Shape;497;p20"/>
          <p:cNvSpPr txBox="1"/>
          <p:nvPr/>
        </p:nvSpPr>
        <p:spPr>
          <a:xfrm>
            <a:off x="1749699" y="1723449"/>
            <a:ext cx="2934835" cy="156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D14116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الدائرة الكهربائية </a:t>
            </a:r>
            <a:endParaRPr sz="5000" dirty="0">
              <a:solidFill>
                <a:srgbClr val="D14116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99" name="Google Shape;499;p20"/>
          <p:cNvSpPr txBox="1"/>
          <p:nvPr/>
        </p:nvSpPr>
        <p:spPr>
          <a:xfrm>
            <a:off x="5668430" y="1429689"/>
            <a:ext cx="4289941" cy="92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الألعاب الالكترونية وتاريخها</a:t>
            </a:r>
            <a:endParaRPr sz="5000" dirty="0">
              <a:solidFill>
                <a:srgbClr val="ED7D3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0" name="Google Shape;500;p20"/>
          <p:cNvSpPr txBox="1"/>
          <p:nvPr/>
        </p:nvSpPr>
        <p:spPr>
          <a:xfrm rot="21005118">
            <a:off x="3695700" y="4892831"/>
            <a:ext cx="6134047" cy="18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9BAC22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تصميم لعبة السلك الطنان </a:t>
            </a:r>
            <a:endParaRPr sz="5000" dirty="0">
              <a:solidFill>
                <a:srgbClr val="9BAC22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1" name="Google Shape;501;p20"/>
          <p:cNvSpPr/>
          <p:nvPr/>
        </p:nvSpPr>
        <p:spPr>
          <a:xfrm rot="19985578">
            <a:off x="2313854" y="5293817"/>
            <a:ext cx="2648902" cy="419774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2" name="Google Shape;502;p20"/>
          <p:cNvSpPr/>
          <p:nvPr/>
        </p:nvSpPr>
        <p:spPr>
          <a:xfrm rot="277520">
            <a:off x="7862131" y="3521967"/>
            <a:ext cx="2348054" cy="326852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3" name="Google Shape;503;p20"/>
          <p:cNvSpPr/>
          <p:nvPr/>
        </p:nvSpPr>
        <p:spPr>
          <a:xfrm rot="-3700795">
            <a:off x="4970576" y="1475513"/>
            <a:ext cx="1591417" cy="1077903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595241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5"/>
          <p:cNvSpPr txBox="1">
            <a:spLocks noGrp="1"/>
          </p:cNvSpPr>
          <p:nvPr>
            <p:ph type="title"/>
          </p:nvPr>
        </p:nvSpPr>
        <p:spPr>
          <a:xfrm>
            <a:off x="720907" y="897122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تأملاتك حول لقاء الألعاب الالكترونية</a:t>
            </a:r>
            <a:endParaRPr dirty="0"/>
          </a:p>
        </p:txBody>
      </p:sp>
      <p:sp>
        <p:nvSpPr>
          <p:cNvPr id="805" name="Google Shape;805;p35"/>
          <p:cNvSpPr txBox="1">
            <a:spLocks noGrp="1"/>
          </p:cNvSpPr>
          <p:nvPr>
            <p:ph type="subTitle" idx="3"/>
          </p:nvPr>
        </p:nvSpPr>
        <p:spPr>
          <a:xfrm>
            <a:off x="8550110" y="3639674"/>
            <a:ext cx="2346039" cy="161105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المواضيع التي تعلمتها خلال اللقاء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09" name="Google Shape;809;p35"/>
          <p:cNvSpPr/>
          <p:nvPr/>
        </p:nvSpPr>
        <p:spPr>
          <a:xfrm>
            <a:off x="1798642" y="2033438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5"/>
          <p:cNvSpPr/>
          <p:nvPr/>
        </p:nvSpPr>
        <p:spPr>
          <a:xfrm>
            <a:off x="5323717" y="2062167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1" name="Google Shape;811;p35"/>
          <p:cNvSpPr/>
          <p:nvPr/>
        </p:nvSpPr>
        <p:spPr>
          <a:xfrm>
            <a:off x="8847142" y="2062184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5"/>
          <p:cNvSpPr/>
          <p:nvPr/>
        </p:nvSpPr>
        <p:spPr>
          <a:xfrm rot="7488241">
            <a:off x="5221045" y="2005768"/>
            <a:ext cx="384897" cy="507380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5"/>
          <p:cNvSpPr/>
          <p:nvPr/>
        </p:nvSpPr>
        <p:spPr>
          <a:xfrm rot="-9522060" flipH="1">
            <a:off x="1256326" y="1895219"/>
            <a:ext cx="851365" cy="530556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5"/>
          <p:cNvSpPr/>
          <p:nvPr/>
        </p:nvSpPr>
        <p:spPr>
          <a:xfrm flipH="1">
            <a:off x="10074880" y="1838424"/>
            <a:ext cx="636955" cy="921411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5"/>
          <p:cNvSpPr/>
          <p:nvPr/>
        </p:nvSpPr>
        <p:spPr>
          <a:xfrm rot="10800000" flipH="1">
            <a:off x="4191631" y="6031073"/>
            <a:ext cx="3702232" cy="98336"/>
          </a:xfrm>
          <a:custGeom>
            <a:avLst/>
            <a:gdLst/>
            <a:ahLst/>
            <a:cxnLst/>
            <a:rect l="l" t="t" r="r" b="b"/>
            <a:pathLst>
              <a:path w="487617" h="28462" extrusionOk="0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9" name="Google Shape;819;p35"/>
          <p:cNvGrpSpPr/>
          <p:nvPr/>
        </p:nvGrpSpPr>
        <p:grpSpPr>
          <a:xfrm rot="-742108" flipH="1">
            <a:off x="8775060" y="847875"/>
            <a:ext cx="741052" cy="743051"/>
            <a:chOff x="7970244" y="-543333"/>
            <a:chExt cx="741045" cy="743044"/>
          </a:xfrm>
        </p:grpSpPr>
        <p:sp>
          <p:nvSpPr>
            <p:cNvPr id="820" name="Google Shape;820;p35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1370;p42">
            <a:extLst>
              <a:ext uri="{FF2B5EF4-FFF2-40B4-BE49-F238E27FC236}">
                <a16:creationId xmlns:a16="http://schemas.microsoft.com/office/drawing/2014/main" id="{35577D76-B7C9-528B-10C7-747FE3CFB03C}"/>
              </a:ext>
            </a:extLst>
          </p:cNvPr>
          <p:cNvGrpSpPr/>
          <p:nvPr/>
        </p:nvGrpSpPr>
        <p:grpSpPr>
          <a:xfrm>
            <a:off x="5574607" y="2343097"/>
            <a:ext cx="936278" cy="831340"/>
            <a:chOff x="674800" y="2146225"/>
            <a:chExt cx="252500" cy="252500"/>
          </a:xfrm>
        </p:grpSpPr>
        <p:sp>
          <p:nvSpPr>
            <p:cNvPr id="12" name="Google Shape;1371;p42">
              <a:extLst>
                <a:ext uri="{FF2B5EF4-FFF2-40B4-BE49-F238E27FC236}">
                  <a16:creationId xmlns:a16="http://schemas.microsoft.com/office/drawing/2014/main" id="{6045D406-3C0B-3C48-366C-B96BE451B144}"/>
                </a:ext>
              </a:extLst>
            </p:cNvPr>
            <p:cNvSpPr/>
            <p:nvPr/>
          </p:nvSpPr>
          <p:spPr>
            <a:xfrm>
              <a:off x="727900" y="2232775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72;p42">
              <a:extLst>
                <a:ext uri="{FF2B5EF4-FFF2-40B4-BE49-F238E27FC236}">
                  <a16:creationId xmlns:a16="http://schemas.microsoft.com/office/drawing/2014/main" id="{1D3FA2A6-69E3-4316-4702-B895C665A215}"/>
                </a:ext>
              </a:extLst>
            </p:cNvPr>
            <p:cNvSpPr/>
            <p:nvPr/>
          </p:nvSpPr>
          <p:spPr>
            <a:xfrm>
              <a:off x="834500" y="2232775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73;p42">
              <a:extLst>
                <a:ext uri="{FF2B5EF4-FFF2-40B4-BE49-F238E27FC236}">
                  <a16:creationId xmlns:a16="http://schemas.microsoft.com/office/drawing/2014/main" id="{A3EBB381-9966-ED52-25B9-F565A2EB840B}"/>
                </a:ext>
              </a:extLst>
            </p:cNvPr>
            <p:cNvSpPr/>
            <p:nvPr/>
          </p:nvSpPr>
          <p:spPr>
            <a:xfrm>
              <a:off x="734150" y="2315750"/>
              <a:ext cx="134275" cy="43275"/>
            </a:xfrm>
            <a:custGeom>
              <a:avLst/>
              <a:gdLst/>
              <a:ahLst/>
              <a:cxnLst/>
              <a:rect l="l" t="t" r="r" b="b"/>
              <a:pathLst>
                <a:path w="5371" h="1731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74;p42">
              <a:extLst>
                <a:ext uri="{FF2B5EF4-FFF2-40B4-BE49-F238E27FC236}">
                  <a16:creationId xmlns:a16="http://schemas.microsoft.com/office/drawing/2014/main" id="{E3EDCCB0-058A-F07F-FD3C-160F2C197D6B}"/>
                </a:ext>
              </a:extLst>
            </p:cNvPr>
            <p:cNvSpPr/>
            <p:nvPr/>
          </p:nvSpPr>
          <p:spPr>
            <a:xfrm>
              <a:off x="674800" y="2146225"/>
              <a:ext cx="252500" cy="252500"/>
            </a:xfrm>
            <a:custGeom>
              <a:avLst/>
              <a:gdLst/>
              <a:ahLst/>
              <a:cxnLst/>
              <a:rect l="l" t="t" r="r" b="b"/>
              <a:pathLst>
                <a:path w="10100" h="10100" extrusionOk="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387;p42">
            <a:extLst>
              <a:ext uri="{FF2B5EF4-FFF2-40B4-BE49-F238E27FC236}">
                <a16:creationId xmlns:a16="http://schemas.microsoft.com/office/drawing/2014/main" id="{AC2AED5E-833E-6E66-C680-74847CBEF33C}"/>
              </a:ext>
            </a:extLst>
          </p:cNvPr>
          <p:cNvGrpSpPr/>
          <p:nvPr/>
        </p:nvGrpSpPr>
        <p:grpSpPr>
          <a:xfrm>
            <a:off x="2007056" y="2343097"/>
            <a:ext cx="976371" cy="831340"/>
            <a:chOff x="2961350" y="1740750"/>
            <a:chExt cx="252950" cy="252500"/>
          </a:xfrm>
        </p:grpSpPr>
        <p:sp>
          <p:nvSpPr>
            <p:cNvPr id="17" name="Google Shape;1388;p42">
              <a:extLst>
                <a:ext uri="{FF2B5EF4-FFF2-40B4-BE49-F238E27FC236}">
                  <a16:creationId xmlns:a16="http://schemas.microsoft.com/office/drawing/2014/main" id="{3C492872-93EB-11DB-3A4A-3D11AD5EBC02}"/>
                </a:ext>
              </a:extLst>
            </p:cNvPr>
            <p:cNvSpPr/>
            <p:nvPr/>
          </p:nvSpPr>
          <p:spPr>
            <a:xfrm>
              <a:off x="3014425" y="1833100"/>
              <a:ext cx="40175" cy="39725"/>
            </a:xfrm>
            <a:custGeom>
              <a:avLst/>
              <a:gdLst/>
              <a:ahLst/>
              <a:cxnLst/>
              <a:rect l="l" t="t" r="r" b="b"/>
              <a:pathLst>
                <a:path w="1607" h="1589" extrusionOk="0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89;p42">
              <a:extLst>
                <a:ext uri="{FF2B5EF4-FFF2-40B4-BE49-F238E27FC236}">
                  <a16:creationId xmlns:a16="http://schemas.microsoft.com/office/drawing/2014/main" id="{E5204398-EC8C-9574-4DC6-911B3426BCF7}"/>
                </a:ext>
              </a:extLst>
            </p:cNvPr>
            <p:cNvSpPr/>
            <p:nvPr/>
          </p:nvSpPr>
          <p:spPr>
            <a:xfrm>
              <a:off x="3010850" y="1792950"/>
              <a:ext cx="58025" cy="28125"/>
            </a:xfrm>
            <a:custGeom>
              <a:avLst/>
              <a:gdLst/>
              <a:ahLst/>
              <a:cxnLst/>
              <a:rect l="l" t="t" r="r" b="b"/>
              <a:pathLst>
                <a:path w="2321" h="1125" extrusionOk="0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90;p42">
              <a:extLst>
                <a:ext uri="{FF2B5EF4-FFF2-40B4-BE49-F238E27FC236}">
                  <a16:creationId xmlns:a16="http://schemas.microsoft.com/office/drawing/2014/main" id="{4F78222B-2721-512C-9786-C80AE0D54F85}"/>
                </a:ext>
              </a:extLst>
            </p:cNvPr>
            <p:cNvSpPr/>
            <p:nvPr/>
          </p:nvSpPr>
          <p:spPr>
            <a:xfrm>
              <a:off x="3034500" y="1908025"/>
              <a:ext cx="106625" cy="32150"/>
            </a:xfrm>
            <a:custGeom>
              <a:avLst/>
              <a:gdLst/>
              <a:ahLst/>
              <a:cxnLst/>
              <a:rect l="l" t="t" r="r" b="b"/>
              <a:pathLst>
                <a:path w="4265" h="1286" extrusionOk="0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91;p42">
              <a:extLst>
                <a:ext uri="{FF2B5EF4-FFF2-40B4-BE49-F238E27FC236}">
                  <a16:creationId xmlns:a16="http://schemas.microsoft.com/office/drawing/2014/main" id="{846542DC-F488-1056-DDD0-8DE7A3C43AEB}"/>
                </a:ext>
              </a:extLst>
            </p:cNvPr>
            <p:cNvSpPr/>
            <p:nvPr/>
          </p:nvSpPr>
          <p:spPr>
            <a:xfrm>
              <a:off x="3107200" y="1792675"/>
              <a:ext cx="58025" cy="27950"/>
            </a:xfrm>
            <a:custGeom>
              <a:avLst/>
              <a:gdLst/>
              <a:ahLst/>
              <a:cxnLst/>
              <a:rect l="l" t="t" r="r" b="b"/>
              <a:pathLst>
                <a:path w="2321" h="1118" extrusionOk="0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92;p42">
              <a:extLst>
                <a:ext uri="{FF2B5EF4-FFF2-40B4-BE49-F238E27FC236}">
                  <a16:creationId xmlns:a16="http://schemas.microsoft.com/office/drawing/2014/main" id="{31512CE6-6F61-A299-E111-1B18B10AEEFF}"/>
                </a:ext>
              </a:extLst>
            </p:cNvPr>
            <p:cNvSpPr/>
            <p:nvPr/>
          </p:nvSpPr>
          <p:spPr>
            <a:xfrm>
              <a:off x="3121050" y="1833100"/>
              <a:ext cx="40150" cy="39725"/>
            </a:xfrm>
            <a:custGeom>
              <a:avLst/>
              <a:gdLst/>
              <a:ahLst/>
              <a:cxnLst/>
              <a:rect l="l" t="t" r="r" b="b"/>
              <a:pathLst>
                <a:path w="1606" h="1589" extrusionOk="0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3;p42">
              <a:extLst>
                <a:ext uri="{FF2B5EF4-FFF2-40B4-BE49-F238E27FC236}">
                  <a16:creationId xmlns:a16="http://schemas.microsoft.com/office/drawing/2014/main" id="{EF9BB705-A5AD-2D33-02A2-8D35294F4F71}"/>
                </a:ext>
              </a:extLst>
            </p:cNvPr>
            <p:cNvSpPr/>
            <p:nvPr/>
          </p:nvSpPr>
          <p:spPr>
            <a:xfrm>
              <a:off x="2961350" y="1740750"/>
              <a:ext cx="252950" cy="252500"/>
            </a:xfrm>
            <a:custGeom>
              <a:avLst/>
              <a:gdLst/>
              <a:ahLst/>
              <a:cxnLst/>
              <a:rect l="l" t="t" r="r" b="b"/>
              <a:pathLst>
                <a:path w="10118" h="10100" extrusionOk="0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218;p42">
            <a:extLst>
              <a:ext uri="{FF2B5EF4-FFF2-40B4-BE49-F238E27FC236}">
                <a16:creationId xmlns:a16="http://schemas.microsoft.com/office/drawing/2014/main" id="{614BBDCB-A81B-460B-3B89-8A9F966FFDFA}"/>
              </a:ext>
            </a:extLst>
          </p:cNvPr>
          <p:cNvGrpSpPr/>
          <p:nvPr/>
        </p:nvGrpSpPr>
        <p:grpSpPr>
          <a:xfrm>
            <a:off x="9190851" y="2508482"/>
            <a:ext cx="803026" cy="665955"/>
            <a:chOff x="4250025" y="2848800"/>
            <a:chExt cx="266325" cy="186475"/>
          </a:xfrm>
        </p:grpSpPr>
        <p:sp>
          <p:nvSpPr>
            <p:cNvPr id="24" name="Google Shape;1219;p42">
              <a:extLst>
                <a:ext uri="{FF2B5EF4-FFF2-40B4-BE49-F238E27FC236}">
                  <a16:creationId xmlns:a16="http://schemas.microsoft.com/office/drawing/2014/main" id="{7AAD77B6-12E8-99C5-8C34-B54E146D8498}"/>
                </a:ext>
              </a:extLst>
            </p:cNvPr>
            <p:cNvSpPr/>
            <p:nvPr/>
          </p:nvSpPr>
          <p:spPr>
            <a:xfrm>
              <a:off x="4250025" y="2848800"/>
              <a:ext cx="166425" cy="149900"/>
            </a:xfrm>
            <a:custGeom>
              <a:avLst/>
              <a:gdLst/>
              <a:ahLst/>
              <a:cxnLst/>
              <a:rect l="l" t="t" r="r" b="b"/>
              <a:pathLst>
                <a:path w="6657" h="5996" extrusionOk="0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20;p42">
              <a:extLst>
                <a:ext uri="{FF2B5EF4-FFF2-40B4-BE49-F238E27FC236}">
                  <a16:creationId xmlns:a16="http://schemas.microsoft.com/office/drawing/2014/main" id="{E97521C4-10C3-EFFE-FA2A-2DD175B3A0C3}"/>
                </a:ext>
              </a:extLst>
            </p:cNvPr>
            <p:cNvSpPr/>
            <p:nvPr/>
          </p:nvSpPr>
          <p:spPr>
            <a:xfrm>
              <a:off x="4349950" y="2885375"/>
              <a:ext cx="166400" cy="149900"/>
            </a:xfrm>
            <a:custGeom>
              <a:avLst/>
              <a:gdLst/>
              <a:ahLst/>
              <a:cxnLst/>
              <a:rect l="l" t="t" r="r" b="b"/>
              <a:pathLst>
                <a:path w="6656" h="5996" extrusionOk="0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805;p35">
            <a:extLst>
              <a:ext uri="{FF2B5EF4-FFF2-40B4-BE49-F238E27FC236}">
                <a16:creationId xmlns:a16="http://schemas.microsoft.com/office/drawing/2014/main" id="{5B22AC0C-8C05-FCF4-EF83-ECF6F84D4683}"/>
              </a:ext>
            </a:extLst>
          </p:cNvPr>
          <p:cNvSpPr txBox="1">
            <a:spLocks/>
          </p:cNvSpPr>
          <p:nvPr/>
        </p:nvSpPr>
        <p:spPr>
          <a:xfrm>
            <a:off x="4869726" y="3639674"/>
            <a:ext cx="2346039" cy="1611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ar-SA" dirty="0">
                <a:solidFill>
                  <a:schemeClr val="dk1"/>
                </a:solidFill>
              </a:rPr>
              <a:t>الأمور التي استمتعت بها خلال اللقاء </a:t>
            </a:r>
          </a:p>
        </p:txBody>
      </p:sp>
      <p:sp>
        <p:nvSpPr>
          <p:cNvPr id="31" name="Google Shape;805;p35">
            <a:extLst>
              <a:ext uri="{FF2B5EF4-FFF2-40B4-BE49-F238E27FC236}">
                <a16:creationId xmlns:a16="http://schemas.microsoft.com/office/drawing/2014/main" id="{EFCB35F8-99EC-BD3E-2249-E5F0F15CA36C}"/>
              </a:ext>
            </a:extLst>
          </p:cNvPr>
          <p:cNvSpPr txBox="1">
            <a:spLocks/>
          </p:cNvSpPr>
          <p:nvPr/>
        </p:nvSpPr>
        <p:spPr>
          <a:xfrm>
            <a:off x="1397008" y="3639673"/>
            <a:ext cx="2346039" cy="1611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100"/>
              <a:buFont typeface="Roboto"/>
              <a:buNone/>
              <a:defRPr sz="2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ar-SA" dirty="0">
                <a:solidFill>
                  <a:schemeClr val="dk1"/>
                </a:solidFill>
              </a:rPr>
              <a:t>الأمور الأكثر ازعاج والتي ارغب في معالجتها </a:t>
            </a:r>
          </a:p>
        </p:txBody>
      </p:sp>
    </p:spTree>
    <p:extLst>
      <p:ext uri="{BB962C8B-B14F-4D97-AF65-F5344CB8AC3E}">
        <p14:creationId xmlns:p14="http://schemas.microsoft.com/office/powerpoint/2010/main" val="39964328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2"/>
          <p:cNvSpPr txBox="1">
            <a:spLocks noGrp="1"/>
          </p:cNvSpPr>
          <p:nvPr>
            <p:ph type="title"/>
          </p:nvPr>
        </p:nvSpPr>
        <p:spPr>
          <a:xfrm>
            <a:off x="2084350" y="1809576"/>
            <a:ext cx="7153800" cy="17888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800" dirty="0">
                <a:solidFill>
                  <a:srgbClr val="C00000"/>
                </a:solidFill>
                <a:cs typeface="PT Bold Arch" panose="02010400000000000000" pitchFamily="2" charset="-78"/>
              </a:rPr>
              <a:t>مصنع الألعاب </a:t>
            </a:r>
            <a:endParaRPr sz="8800" dirty="0">
              <a:solidFill>
                <a:srgbClr val="C00000"/>
              </a:solidFill>
              <a:cs typeface="PT Bold Arch" panose="02010400000000000000" pitchFamily="2" charset="-78"/>
            </a:endParaRPr>
          </a:p>
        </p:txBody>
      </p:sp>
      <p:sp>
        <p:nvSpPr>
          <p:cNvPr id="641" name="Google Shape;641;p22"/>
          <p:cNvSpPr txBox="1">
            <a:spLocks noGrp="1"/>
          </p:cNvSpPr>
          <p:nvPr>
            <p:ph type="subTitle" idx="1"/>
          </p:nvPr>
        </p:nvSpPr>
        <p:spPr>
          <a:xfrm>
            <a:off x="2468780" y="3598401"/>
            <a:ext cx="2648295" cy="61538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cs typeface="PT Bold Mirror" panose="02010400000000000000" pitchFamily="2" charset="-78"/>
              </a:rPr>
              <a:t>مساحة</a:t>
            </a:r>
            <a:r>
              <a:rPr lang="ar-SA" sz="3200" dirty="0"/>
              <a:t> </a:t>
            </a:r>
            <a:r>
              <a:rPr lang="ar-SA" sz="3200" dirty="0">
                <a:cs typeface="PT Bold Mirror" panose="02010400000000000000" pitchFamily="2" charset="-78"/>
              </a:rPr>
              <a:t>الابتكار</a:t>
            </a:r>
            <a:r>
              <a:rPr lang="ar-SA" sz="3200" dirty="0"/>
              <a:t> </a:t>
            </a:r>
            <a:endParaRPr sz="3200" dirty="0"/>
          </a:p>
        </p:txBody>
      </p:sp>
      <p:grpSp>
        <p:nvGrpSpPr>
          <p:cNvPr id="642" name="Google Shape;642;p22"/>
          <p:cNvGrpSpPr/>
          <p:nvPr/>
        </p:nvGrpSpPr>
        <p:grpSpPr>
          <a:xfrm>
            <a:off x="9724484" y="1785816"/>
            <a:ext cx="788140" cy="2965544"/>
            <a:chOff x="8686327" y="1939200"/>
            <a:chExt cx="788140" cy="2965544"/>
          </a:xfrm>
        </p:grpSpPr>
        <p:sp>
          <p:nvSpPr>
            <p:cNvPr id="643" name="Google Shape;643;p22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2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1FC065E-2AEA-DE41-ECBC-52C3DED9B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11" t="27451" r="27206" b="19739"/>
          <a:stretch/>
        </p:blipFill>
        <p:spPr>
          <a:xfrm>
            <a:off x="5794251" y="3506515"/>
            <a:ext cx="2421664" cy="10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379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5"/>
          <p:cNvSpPr txBox="1">
            <a:spLocks noGrp="1"/>
          </p:cNvSpPr>
          <p:nvPr>
            <p:ph type="title"/>
          </p:nvPr>
        </p:nvSpPr>
        <p:spPr>
          <a:xfrm>
            <a:off x="755417" y="907701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تقييم مهمة الألعاب الالكترونية </a:t>
            </a:r>
            <a:endParaRPr dirty="0"/>
          </a:p>
        </p:txBody>
      </p:sp>
      <p:sp>
        <p:nvSpPr>
          <p:cNvPr id="808" name="Google Shape;808;p35"/>
          <p:cNvSpPr txBox="1">
            <a:spLocks noGrp="1"/>
          </p:cNvSpPr>
          <p:nvPr>
            <p:ph type="body" idx="6"/>
          </p:nvPr>
        </p:nvSpPr>
        <p:spPr>
          <a:xfrm>
            <a:off x="8257642" y="38463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b="1" dirty="0"/>
              <a:t>يستخدم الشروحات اللفظية لوصف اللعبة</a:t>
            </a:r>
            <a:endParaRPr b="1" dirty="0"/>
          </a:p>
        </p:txBody>
      </p:sp>
      <p:sp>
        <p:nvSpPr>
          <p:cNvPr id="809" name="Google Shape;809;p35"/>
          <p:cNvSpPr/>
          <p:nvPr/>
        </p:nvSpPr>
        <p:spPr>
          <a:xfrm>
            <a:off x="1798642" y="2033438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5"/>
          <p:cNvSpPr/>
          <p:nvPr/>
        </p:nvSpPr>
        <p:spPr>
          <a:xfrm>
            <a:off x="5323717" y="2062167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5"/>
          <p:cNvSpPr/>
          <p:nvPr/>
        </p:nvSpPr>
        <p:spPr>
          <a:xfrm>
            <a:off x="8847142" y="2062184"/>
            <a:ext cx="1393200" cy="139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5"/>
          <p:cNvSpPr/>
          <p:nvPr/>
        </p:nvSpPr>
        <p:spPr>
          <a:xfrm rot="7488241">
            <a:off x="5221045" y="2005768"/>
            <a:ext cx="384897" cy="507380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5"/>
          <p:cNvSpPr/>
          <p:nvPr/>
        </p:nvSpPr>
        <p:spPr>
          <a:xfrm rot="-9522060" flipH="1">
            <a:off x="1256326" y="1895219"/>
            <a:ext cx="851365" cy="530556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5"/>
          <p:cNvSpPr/>
          <p:nvPr/>
        </p:nvSpPr>
        <p:spPr>
          <a:xfrm flipH="1">
            <a:off x="9987295" y="1857682"/>
            <a:ext cx="636955" cy="921411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5"/>
          <p:cNvSpPr/>
          <p:nvPr/>
        </p:nvSpPr>
        <p:spPr>
          <a:xfrm rot="10800000" flipH="1">
            <a:off x="4191631" y="6031073"/>
            <a:ext cx="3702232" cy="98336"/>
          </a:xfrm>
          <a:custGeom>
            <a:avLst/>
            <a:gdLst/>
            <a:ahLst/>
            <a:cxnLst/>
            <a:rect l="l" t="t" r="r" b="b"/>
            <a:pathLst>
              <a:path w="487617" h="28462" extrusionOk="0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9" name="Google Shape;819;p35"/>
          <p:cNvGrpSpPr/>
          <p:nvPr/>
        </p:nvGrpSpPr>
        <p:grpSpPr>
          <a:xfrm rot="-742108" flipH="1">
            <a:off x="8775060" y="847875"/>
            <a:ext cx="741052" cy="743051"/>
            <a:chOff x="7970244" y="-543333"/>
            <a:chExt cx="741045" cy="743044"/>
          </a:xfrm>
        </p:grpSpPr>
        <p:sp>
          <p:nvSpPr>
            <p:cNvPr id="820" name="Google Shape;820;p35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B1D30F33-5238-65C3-2C0A-61017F8DB99E}"/>
              </a:ext>
            </a:extLst>
          </p:cNvPr>
          <p:cNvSpPr/>
          <p:nvPr/>
        </p:nvSpPr>
        <p:spPr>
          <a:xfrm>
            <a:off x="8983858" y="2435601"/>
            <a:ext cx="1083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مبتدئ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EA0D9D2-C452-6987-0FE1-71C516EDEFB3}"/>
              </a:ext>
            </a:extLst>
          </p:cNvPr>
          <p:cNvSpPr/>
          <p:nvPr/>
        </p:nvSpPr>
        <p:spPr>
          <a:xfrm>
            <a:off x="1860326" y="2340421"/>
            <a:ext cx="11047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متقدم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F77E-CED2-1552-57E9-D339877613BD}"/>
              </a:ext>
            </a:extLst>
          </p:cNvPr>
          <p:cNvSpPr/>
          <p:nvPr/>
        </p:nvSpPr>
        <p:spPr>
          <a:xfrm>
            <a:off x="5339683" y="2454645"/>
            <a:ext cx="13612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متوسط </a:t>
            </a:r>
          </a:p>
        </p:txBody>
      </p:sp>
      <p:sp>
        <p:nvSpPr>
          <p:cNvPr id="15" name="Google Shape;808;p35">
            <a:extLst>
              <a:ext uri="{FF2B5EF4-FFF2-40B4-BE49-F238E27FC236}">
                <a16:creationId xmlns:a16="http://schemas.microsoft.com/office/drawing/2014/main" id="{BA8B85CB-BDA1-B815-1D55-50A1C8756A82}"/>
              </a:ext>
            </a:extLst>
          </p:cNvPr>
          <p:cNvSpPr txBox="1">
            <a:spLocks/>
          </p:cNvSpPr>
          <p:nvPr/>
        </p:nvSpPr>
        <p:spPr>
          <a:xfrm>
            <a:off x="4690867" y="3775681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2100"/>
              </a:spcAft>
              <a:buNone/>
            </a:pPr>
            <a:r>
              <a:rPr lang="ar-SA" b="1" dirty="0"/>
              <a:t>يقدم تقرير مصور عن طريقة عمل اللعبة </a:t>
            </a:r>
          </a:p>
        </p:txBody>
      </p:sp>
      <p:sp>
        <p:nvSpPr>
          <p:cNvPr id="16" name="Google Shape;808;p35">
            <a:extLst>
              <a:ext uri="{FF2B5EF4-FFF2-40B4-BE49-F238E27FC236}">
                <a16:creationId xmlns:a16="http://schemas.microsoft.com/office/drawing/2014/main" id="{CFA8E512-B503-5343-58C6-D984D2CC117C}"/>
              </a:ext>
            </a:extLst>
          </p:cNvPr>
          <p:cNvSpPr txBox="1">
            <a:spLocks/>
          </p:cNvSpPr>
          <p:nvPr/>
        </p:nvSpPr>
        <p:spPr>
          <a:xfrm>
            <a:off x="1165792" y="3733621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○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■"/>
              <a:defRPr sz="1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2100"/>
              </a:spcAft>
              <a:buFont typeface="Roboto"/>
              <a:buNone/>
            </a:pPr>
            <a:r>
              <a:rPr lang="ar-SA" b="1" dirty="0"/>
              <a:t>عرض تفصيلي عن طريقة عمل اللعبة </a:t>
            </a:r>
          </a:p>
        </p:txBody>
      </p:sp>
    </p:spTree>
    <p:extLst>
      <p:ext uri="{BB962C8B-B14F-4D97-AF65-F5344CB8AC3E}">
        <p14:creationId xmlns:p14="http://schemas.microsoft.com/office/powerpoint/2010/main" val="22875300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0"/>
          <p:cNvSpPr txBox="1">
            <a:spLocks noGrp="1"/>
          </p:cNvSpPr>
          <p:nvPr>
            <p:ph type="title"/>
          </p:nvPr>
        </p:nvSpPr>
        <p:spPr>
          <a:xfrm>
            <a:off x="1186497" y="2343767"/>
            <a:ext cx="9211268" cy="1870015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highlight>
                  <a:schemeClr val="accent2"/>
                </a:highlight>
              </a:rPr>
              <a:t>الاستعداد لمهرجان الالعاب</a:t>
            </a:r>
            <a:endParaRPr dirty="0">
              <a:highlight>
                <a:schemeClr val="accent2"/>
              </a:highlight>
            </a:endParaRPr>
          </a:p>
        </p:txBody>
      </p:sp>
      <p:sp>
        <p:nvSpPr>
          <p:cNvPr id="723" name="Google Shape;723;p30"/>
          <p:cNvSpPr txBox="1">
            <a:spLocks noGrp="1"/>
          </p:cNvSpPr>
          <p:nvPr>
            <p:ph type="body" idx="4294967295"/>
          </p:nvPr>
        </p:nvSpPr>
        <p:spPr>
          <a:xfrm>
            <a:off x="548250" y="6477000"/>
            <a:ext cx="11095500" cy="28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200"/>
              <a:t>This is where you section ends. Duplicate this set of slides as many times you need to go over all your sections.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0986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A3F49C-18AA-DC0B-F175-5620CEBB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قوانين البرنامج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E73223F-FB77-C12C-64E6-BA850ADD1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62" t="29259" r="32396" b="34815"/>
          <a:stretch/>
        </p:blipFill>
        <p:spPr>
          <a:xfrm>
            <a:off x="1447800" y="1968500"/>
            <a:ext cx="94234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853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 txBox="1">
            <a:spLocks noGrp="1"/>
          </p:cNvSpPr>
          <p:nvPr>
            <p:ph type="title"/>
          </p:nvPr>
        </p:nvSpPr>
        <p:spPr>
          <a:xfrm>
            <a:off x="897475" y="669575"/>
            <a:ext cx="10436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 dirty="0"/>
              <a:t>الأهداف </a:t>
            </a:r>
            <a:endParaRPr dirty="0"/>
          </a:p>
        </p:txBody>
      </p:sp>
      <p:sp>
        <p:nvSpPr>
          <p:cNvPr id="339" name="Google Shape;339;p26"/>
          <p:cNvSpPr txBox="1">
            <a:spLocks noGrp="1"/>
          </p:cNvSpPr>
          <p:nvPr>
            <p:ph type="body" idx="4294967295"/>
          </p:nvPr>
        </p:nvSpPr>
        <p:spPr>
          <a:xfrm>
            <a:off x="762531" y="1631554"/>
            <a:ext cx="8568648" cy="296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تصميم اللعبة الخاصة 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SA" sz="400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المشاركة في إعداد خطة لتنفيذ مهرجان الألعاب.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SA" sz="400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المشاركة في وضع تصميم لموقع المهرجان.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SA" sz="400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/>
              <a:t>توزيع فرق العمل والادوار المشاركة في المهرجان. </a:t>
            </a:r>
            <a:endParaRPr sz="4000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BDBCE9BA-BB3D-7A8D-BDF7-603674052FB5}"/>
              </a:ext>
            </a:extLst>
          </p:cNvPr>
          <p:cNvGrpSpPr/>
          <p:nvPr/>
        </p:nvGrpSpPr>
        <p:grpSpPr>
          <a:xfrm>
            <a:off x="9396953" y="1540753"/>
            <a:ext cx="1320998" cy="1023405"/>
            <a:chOff x="8855803" y="1852549"/>
            <a:chExt cx="1320998" cy="1265866"/>
          </a:xfrm>
        </p:grpSpPr>
        <p:grpSp>
          <p:nvGrpSpPr>
            <p:cNvPr id="340" name="Google Shape;340;p26"/>
            <p:cNvGrpSpPr/>
            <p:nvPr/>
          </p:nvGrpSpPr>
          <p:grpSpPr>
            <a:xfrm flipH="1">
              <a:off x="8855803" y="1852549"/>
              <a:ext cx="1320998" cy="1265866"/>
              <a:chOff x="3178677" y="2025501"/>
              <a:chExt cx="1320998" cy="1265866"/>
            </a:xfrm>
          </p:grpSpPr>
          <p:sp>
            <p:nvSpPr>
              <p:cNvPr id="341" name="Google Shape;341;p26"/>
              <p:cNvSpPr/>
              <p:nvPr/>
            </p:nvSpPr>
            <p:spPr>
              <a:xfrm>
                <a:off x="3179122" y="2025501"/>
                <a:ext cx="1320553" cy="1265866"/>
              </a:xfrm>
              <a:custGeom>
                <a:avLst/>
                <a:gdLst/>
                <a:ahLst/>
                <a:cxnLst/>
                <a:rect l="l" t="t" r="r" b="b"/>
                <a:pathLst>
                  <a:path w="2918349" h="2797493" extrusionOk="0">
                    <a:moveTo>
                      <a:pt x="1290514" y="0"/>
                    </a:moveTo>
                    <a:cubicBezTo>
                      <a:pt x="1381002" y="0"/>
                      <a:pt x="1466727" y="30480"/>
                      <a:pt x="1537212" y="88583"/>
                    </a:cubicBezTo>
                    <a:lnTo>
                      <a:pt x="2773557" y="1094423"/>
                    </a:lnTo>
                    <a:cubicBezTo>
                      <a:pt x="2865949" y="1169670"/>
                      <a:pt x="2919289" y="1280160"/>
                      <a:pt x="2918337" y="1399223"/>
                    </a:cubicBezTo>
                    <a:cubicBezTo>
                      <a:pt x="2918337" y="1518285"/>
                      <a:pt x="2865949" y="1628775"/>
                      <a:pt x="2773557" y="1704023"/>
                    </a:cubicBezTo>
                    <a:lnTo>
                      <a:pt x="1536259" y="2708910"/>
                    </a:lnTo>
                    <a:cubicBezTo>
                      <a:pt x="1464822" y="2767013"/>
                      <a:pt x="1380049" y="2797493"/>
                      <a:pt x="1289562" y="2797493"/>
                    </a:cubicBezTo>
                    <a:cubicBezTo>
                      <a:pt x="1072392" y="2797493"/>
                      <a:pt x="895227" y="2621280"/>
                      <a:pt x="895227" y="2405063"/>
                    </a:cubicBezTo>
                    <a:cubicBezTo>
                      <a:pt x="731397" y="2484120"/>
                      <a:pt x="484699" y="2499360"/>
                      <a:pt x="484699" y="2499360"/>
                    </a:cubicBezTo>
                    <a:lnTo>
                      <a:pt x="484663" y="2495982"/>
                    </a:lnTo>
                    <a:lnTo>
                      <a:pt x="437198" y="2495982"/>
                    </a:lnTo>
                    <a:cubicBezTo>
                      <a:pt x="196215" y="2495982"/>
                      <a:pt x="0" y="2301288"/>
                      <a:pt x="0" y="2062173"/>
                    </a:cubicBezTo>
                    <a:lnTo>
                      <a:pt x="0" y="986628"/>
                    </a:lnTo>
                    <a:cubicBezTo>
                      <a:pt x="0" y="747513"/>
                      <a:pt x="196215" y="552819"/>
                      <a:pt x="437198" y="552819"/>
                    </a:cubicBezTo>
                    <a:lnTo>
                      <a:pt x="463871" y="552819"/>
                    </a:lnTo>
                    <a:lnTo>
                      <a:pt x="463744" y="541020"/>
                    </a:lnTo>
                    <a:cubicBezTo>
                      <a:pt x="629479" y="539115"/>
                      <a:pt x="896179" y="446723"/>
                      <a:pt x="896179" y="446723"/>
                    </a:cubicBezTo>
                    <a:lnTo>
                      <a:pt x="896179" y="393383"/>
                    </a:lnTo>
                    <a:cubicBezTo>
                      <a:pt x="896179" y="176213"/>
                      <a:pt x="1073344" y="0"/>
                      <a:pt x="12905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6"/>
              <p:cNvSpPr/>
              <p:nvPr/>
            </p:nvSpPr>
            <p:spPr>
              <a:xfrm>
                <a:off x="3178677" y="2283179"/>
                <a:ext cx="236191" cy="881253"/>
              </a:xfrm>
              <a:custGeom>
                <a:avLst/>
                <a:gdLst/>
                <a:ahLst/>
                <a:cxnLst/>
                <a:rect l="l" t="t" r="r" b="b"/>
                <a:pathLst>
                  <a:path w="521969" h="1958339" extrusionOk="0">
                    <a:moveTo>
                      <a:pt x="510540" y="0"/>
                    </a:moveTo>
                    <a:lnTo>
                      <a:pt x="437198" y="0"/>
                    </a:lnTo>
                    <a:cubicBezTo>
                      <a:pt x="196215" y="0"/>
                      <a:pt x="0" y="196215"/>
                      <a:pt x="0" y="437197"/>
                    </a:cubicBezTo>
                    <a:lnTo>
                      <a:pt x="0" y="1521143"/>
                    </a:lnTo>
                    <a:cubicBezTo>
                      <a:pt x="0" y="1762125"/>
                      <a:pt x="196215" y="1958340"/>
                      <a:pt x="437198" y="1958340"/>
                    </a:cubicBezTo>
                    <a:lnTo>
                      <a:pt x="521970" y="1958340"/>
                    </a:lnTo>
                    <a:lnTo>
                      <a:pt x="510540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3" name="Google Shape;343;p26"/>
            <p:cNvSpPr/>
            <p:nvPr/>
          </p:nvSpPr>
          <p:spPr>
            <a:xfrm flipH="1">
              <a:off x="9176417" y="2241088"/>
              <a:ext cx="679321" cy="354375"/>
            </a:xfrm>
            <a:custGeom>
              <a:avLst/>
              <a:gdLst/>
              <a:ahLst/>
              <a:cxnLst/>
              <a:rect l="l" t="t" r="r" b="b"/>
              <a:pathLst>
                <a:path w="2144830" h="1840911" extrusionOk="0">
                  <a:moveTo>
                    <a:pt x="37324" y="520784"/>
                  </a:moveTo>
                  <a:cubicBezTo>
                    <a:pt x="51454" y="577303"/>
                    <a:pt x="65987" y="633723"/>
                    <a:pt x="79713" y="690341"/>
                  </a:cubicBezTo>
                  <a:cubicBezTo>
                    <a:pt x="82138" y="700344"/>
                    <a:pt x="83536" y="710572"/>
                    <a:pt x="85769" y="720619"/>
                  </a:cubicBezTo>
                  <a:cubicBezTo>
                    <a:pt x="87574" y="728744"/>
                    <a:pt x="90019" y="736717"/>
                    <a:pt x="91824" y="744842"/>
                  </a:cubicBezTo>
                  <a:cubicBezTo>
                    <a:pt x="94057" y="754889"/>
                    <a:pt x="95566" y="765091"/>
                    <a:pt x="97880" y="775120"/>
                  </a:cubicBezTo>
                  <a:cubicBezTo>
                    <a:pt x="97889" y="775159"/>
                    <a:pt x="113014" y="835658"/>
                    <a:pt x="116047" y="847788"/>
                  </a:cubicBezTo>
                  <a:cubicBezTo>
                    <a:pt x="118066" y="855862"/>
                    <a:pt x="120735" y="863801"/>
                    <a:pt x="122103" y="872010"/>
                  </a:cubicBezTo>
                  <a:cubicBezTo>
                    <a:pt x="130504" y="922423"/>
                    <a:pt x="126421" y="896189"/>
                    <a:pt x="134214" y="950733"/>
                  </a:cubicBezTo>
                  <a:cubicBezTo>
                    <a:pt x="136232" y="978993"/>
                    <a:pt x="140269" y="1007180"/>
                    <a:pt x="140269" y="1035512"/>
                  </a:cubicBezTo>
                  <a:cubicBezTo>
                    <a:pt x="140269" y="1363226"/>
                    <a:pt x="101904" y="1241353"/>
                    <a:pt x="140269" y="1356461"/>
                  </a:cubicBezTo>
                  <a:cubicBezTo>
                    <a:pt x="146325" y="1352424"/>
                    <a:pt x="151926" y="1347604"/>
                    <a:pt x="158436" y="1344349"/>
                  </a:cubicBezTo>
                  <a:cubicBezTo>
                    <a:pt x="173066" y="1337034"/>
                    <a:pt x="185317" y="1338054"/>
                    <a:pt x="200826" y="1332238"/>
                  </a:cubicBezTo>
                  <a:cubicBezTo>
                    <a:pt x="209278" y="1329068"/>
                    <a:pt x="216484" y="1322982"/>
                    <a:pt x="225048" y="1320127"/>
                  </a:cubicBezTo>
                  <a:cubicBezTo>
                    <a:pt x="240839" y="1314863"/>
                    <a:pt x="257702" y="1313279"/>
                    <a:pt x="273493" y="1308015"/>
                  </a:cubicBezTo>
                  <a:lnTo>
                    <a:pt x="309827" y="1295904"/>
                  </a:lnTo>
                  <a:cubicBezTo>
                    <a:pt x="359986" y="1279185"/>
                    <a:pt x="280300" y="1305456"/>
                    <a:pt x="370383" y="1277737"/>
                  </a:cubicBezTo>
                  <a:cubicBezTo>
                    <a:pt x="382585" y="1273982"/>
                    <a:pt x="394606" y="1269663"/>
                    <a:pt x="406717" y="1265626"/>
                  </a:cubicBezTo>
                  <a:cubicBezTo>
                    <a:pt x="421122" y="1260824"/>
                    <a:pt x="433890" y="1256051"/>
                    <a:pt x="449107" y="1253515"/>
                  </a:cubicBezTo>
                  <a:cubicBezTo>
                    <a:pt x="607869" y="1227056"/>
                    <a:pt x="472566" y="1251813"/>
                    <a:pt x="582330" y="1235348"/>
                  </a:cubicBezTo>
                  <a:cubicBezTo>
                    <a:pt x="606615" y="1231705"/>
                    <a:pt x="630815" y="1227505"/>
                    <a:pt x="654998" y="1223237"/>
                  </a:cubicBezTo>
                  <a:cubicBezTo>
                    <a:pt x="679430" y="1218925"/>
                    <a:pt x="696461" y="1213919"/>
                    <a:pt x="721610" y="1211125"/>
                  </a:cubicBezTo>
                  <a:cubicBezTo>
                    <a:pt x="745768" y="1208441"/>
                    <a:pt x="770104" y="1207614"/>
                    <a:pt x="794277" y="1205070"/>
                  </a:cubicBezTo>
                  <a:cubicBezTo>
                    <a:pt x="808472" y="1203576"/>
                    <a:pt x="822491" y="1200682"/>
                    <a:pt x="836667" y="1199014"/>
                  </a:cubicBezTo>
                  <a:cubicBezTo>
                    <a:pt x="856814" y="1196644"/>
                    <a:pt x="877038" y="1194977"/>
                    <a:pt x="897223" y="1192959"/>
                  </a:cubicBezTo>
                  <a:cubicBezTo>
                    <a:pt x="918994" y="1187516"/>
                    <a:pt x="928665" y="1184690"/>
                    <a:pt x="951724" y="1180847"/>
                  </a:cubicBezTo>
                  <a:cubicBezTo>
                    <a:pt x="997907" y="1173150"/>
                    <a:pt x="1044820" y="1170376"/>
                    <a:pt x="1091003" y="1162680"/>
                  </a:cubicBezTo>
                  <a:cubicBezTo>
                    <a:pt x="1103114" y="1160662"/>
                    <a:pt x="1115297" y="1159033"/>
                    <a:pt x="1127337" y="1156625"/>
                  </a:cubicBezTo>
                  <a:cubicBezTo>
                    <a:pt x="1135498" y="1154993"/>
                    <a:pt x="1143321" y="1151746"/>
                    <a:pt x="1151560" y="1150569"/>
                  </a:cubicBezTo>
                  <a:cubicBezTo>
                    <a:pt x="1171642" y="1147700"/>
                    <a:pt x="1191954" y="1146754"/>
                    <a:pt x="1212116" y="1144514"/>
                  </a:cubicBezTo>
                  <a:cubicBezTo>
                    <a:pt x="1228290" y="1142717"/>
                    <a:pt x="1244413" y="1140477"/>
                    <a:pt x="1260561" y="1138458"/>
                  </a:cubicBezTo>
                  <a:cubicBezTo>
                    <a:pt x="1286802" y="1140477"/>
                    <a:pt x="1323126" y="1123739"/>
                    <a:pt x="1339284" y="1144514"/>
                  </a:cubicBezTo>
                  <a:cubicBezTo>
                    <a:pt x="1360388" y="1171647"/>
                    <a:pt x="1343002" y="1213164"/>
                    <a:pt x="1345340" y="1247459"/>
                  </a:cubicBezTo>
                  <a:cubicBezTo>
                    <a:pt x="1349058" y="1301982"/>
                    <a:pt x="1348466" y="1357055"/>
                    <a:pt x="1357451" y="1410961"/>
                  </a:cubicBezTo>
                  <a:cubicBezTo>
                    <a:pt x="1359470" y="1423072"/>
                    <a:pt x="1361311" y="1435215"/>
                    <a:pt x="1363507" y="1447295"/>
                  </a:cubicBezTo>
                  <a:cubicBezTo>
                    <a:pt x="1365348" y="1457421"/>
                    <a:pt x="1368106" y="1467384"/>
                    <a:pt x="1369562" y="1477573"/>
                  </a:cubicBezTo>
                  <a:cubicBezTo>
                    <a:pt x="1374165" y="1509794"/>
                    <a:pt x="1379177" y="1542011"/>
                    <a:pt x="1381673" y="1574463"/>
                  </a:cubicBezTo>
                  <a:cubicBezTo>
                    <a:pt x="1383692" y="1600704"/>
                    <a:pt x="1386308" y="1626906"/>
                    <a:pt x="1387729" y="1653186"/>
                  </a:cubicBezTo>
                  <a:cubicBezTo>
                    <a:pt x="1397560" y="1835051"/>
                    <a:pt x="1385992" y="1743966"/>
                    <a:pt x="1399840" y="1840911"/>
                  </a:cubicBezTo>
                  <a:cubicBezTo>
                    <a:pt x="1412825" y="1837665"/>
                    <a:pt x="1433139" y="1835471"/>
                    <a:pt x="1442230" y="1822744"/>
                  </a:cubicBezTo>
                  <a:cubicBezTo>
                    <a:pt x="1448548" y="1813899"/>
                    <a:pt x="1449843" y="1802362"/>
                    <a:pt x="1454341" y="1792466"/>
                  </a:cubicBezTo>
                  <a:cubicBezTo>
                    <a:pt x="1459944" y="1780139"/>
                    <a:pt x="1467300" y="1768631"/>
                    <a:pt x="1472508" y="1756132"/>
                  </a:cubicBezTo>
                  <a:cubicBezTo>
                    <a:pt x="1477418" y="1744348"/>
                    <a:pt x="1478910" y="1731217"/>
                    <a:pt x="1484619" y="1719798"/>
                  </a:cubicBezTo>
                  <a:cubicBezTo>
                    <a:pt x="1536891" y="1615257"/>
                    <a:pt x="1480827" y="1733950"/>
                    <a:pt x="1508842" y="1659242"/>
                  </a:cubicBezTo>
                  <a:cubicBezTo>
                    <a:pt x="1512012" y="1650789"/>
                    <a:pt x="1517170" y="1643215"/>
                    <a:pt x="1520953" y="1635019"/>
                  </a:cubicBezTo>
                  <a:cubicBezTo>
                    <a:pt x="1531413" y="1612355"/>
                    <a:pt x="1555441" y="1554405"/>
                    <a:pt x="1569398" y="1532074"/>
                  </a:cubicBezTo>
                  <a:cubicBezTo>
                    <a:pt x="1579491" y="1515926"/>
                    <a:pt x="1590557" y="1500347"/>
                    <a:pt x="1599676" y="1483629"/>
                  </a:cubicBezTo>
                  <a:cubicBezTo>
                    <a:pt x="1634992" y="1418883"/>
                    <a:pt x="1565534" y="1524933"/>
                    <a:pt x="1617843" y="1441239"/>
                  </a:cubicBezTo>
                  <a:cubicBezTo>
                    <a:pt x="1646920" y="1394716"/>
                    <a:pt x="1625693" y="1437298"/>
                    <a:pt x="1648121" y="1398850"/>
                  </a:cubicBezTo>
                  <a:cubicBezTo>
                    <a:pt x="1658592" y="1380899"/>
                    <a:pt x="1668720" y="1362740"/>
                    <a:pt x="1678399" y="1344349"/>
                  </a:cubicBezTo>
                  <a:cubicBezTo>
                    <a:pt x="1688910" y="1324378"/>
                    <a:pt x="1697066" y="1303145"/>
                    <a:pt x="1708677" y="1283793"/>
                  </a:cubicBezTo>
                  <a:cubicBezTo>
                    <a:pt x="1714733" y="1273700"/>
                    <a:pt x="1721580" y="1264042"/>
                    <a:pt x="1726844" y="1253515"/>
                  </a:cubicBezTo>
                  <a:cubicBezTo>
                    <a:pt x="1731705" y="1243792"/>
                    <a:pt x="1733841" y="1232828"/>
                    <a:pt x="1738956" y="1223237"/>
                  </a:cubicBezTo>
                  <a:cubicBezTo>
                    <a:pt x="1750034" y="1202466"/>
                    <a:pt x="1764761" y="1183735"/>
                    <a:pt x="1775289" y="1162680"/>
                  </a:cubicBezTo>
                  <a:cubicBezTo>
                    <a:pt x="1779326" y="1154606"/>
                    <a:pt x="1781985" y="1145680"/>
                    <a:pt x="1787401" y="1138458"/>
                  </a:cubicBezTo>
                  <a:cubicBezTo>
                    <a:pt x="1794252" y="1129323"/>
                    <a:pt x="1804772" y="1123370"/>
                    <a:pt x="1811623" y="1114235"/>
                  </a:cubicBezTo>
                  <a:cubicBezTo>
                    <a:pt x="1817039" y="1107013"/>
                    <a:pt x="1818727" y="1097524"/>
                    <a:pt x="1823734" y="1090013"/>
                  </a:cubicBezTo>
                  <a:cubicBezTo>
                    <a:pt x="1834931" y="1073218"/>
                    <a:pt x="1847957" y="1057716"/>
                    <a:pt x="1860068" y="1041568"/>
                  </a:cubicBezTo>
                  <a:cubicBezTo>
                    <a:pt x="1866124" y="1033494"/>
                    <a:pt x="1874487" y="1026716"/>
                    <a:pt x="1878235" y="1017345"/>
                  </a:cubicBezTo>
                  <a:cubicBezTo>
                    <a:pt x="1888448" y="991812"/>
                    <a:pt x="1891541" y="979417"/>
                    <a:pt x="1908513" y="956789"/>
                  </a:cubicBezTo>
                  <a:cubicBezTo>
                    <a:pt x="1919679" y="941901"/>
                    <a:pt x="1934030" y="929544"/>
                    <a:pt x="1944847" y="914400"/>
                  </a:cubicBezTo>
                  <a:cubicBezTo>
                    <a:pt x="1954306" y="901157"/>
                    <a:pt x="1959737" y="885342"/>
                    <a:pt x="1969069" y="872010"/>
                  </a:cubicBezTo>
                  <a:cubicBezTo>
                    <a:pt x="1973980" y="864994"/>
                    <a:pt x="1981663" y="860345"/>
                    <a:pt x="1987236" y="853843"/>
                  </a:cubicBezTo>
                  <a:cubicBezTo>
                    <a:pt x="1993804" y="846180"/>
                    <a:pt x="1998835" y="837284"/>
                    <a:pt x="2005403" y="829621"/>
                  </a:cubicBezTo>
                  <a:cubicBezTo>
                    <a:pt x="2010976" y="823119"/>
                    <a:pt x="2017997" y="817956"/>
                    <a:pt x="2023570" y="811454"/>
                  </a:cubicBezTo>
                  <a:cubicBezTo>
                    <a:pt x="2030138" y="803791"/>
                    <a:pt x="2035091" y="794827"/>
                    <a:pt x="2041737" y="787231"/>
                  </a:cubicBezTo>
                  <a:cubicBezTo>
                    <a:pt x="2049256" y="778638"/>
                    <a:pt x="2058529" y="771679"/>
                    <a:pt x="2065960" y="763009"/>
                  </a:cubicBezTo>
                  <a:cubicBezTo>
                    <a:pt x="2070696" y="757483"/>
                    <a:pt x="2073412" y="750433"/>
                    <a:pt x="2078071" y="744842"/>
                  </a:cubicBezTo>
                  <a:cubicBezTo>
                    <a:pt x="2092642" y="727357"/>
                    <a:pt x="2096542" y="726472"/>
                    <a:pt x="2114405" y="714564"/>
                  </a:cubicBezTo>
                  <a:cubicBezTo>
                    <a:pt x="2120460" y="706490"/>
                    <a:pt x="2126705" y="698554"/>
                    <a:pt x="2132571" y="690341"/>
                  </a:cubicBezTo>
                  <a:cubicBezTo>
                    <a:pt x="2136801" y="684419"/>
                    <a:pt x="2146110" y="679311"/>
                    <a:pt x="2144683" y="672174"/>
                  </a:cubicBezTo>
                  <a:cubicBezTo>
                    <a:pt x="2143733" y="667422"/>
                    <a:pt x="2102354" y="647979"/>
                    <a:pt x="2102293" y="647952"/>
                  </a:cubicBezTo>
                  <a:cubicBezTo>
                    <a:pt x="2092360" y="643537"/>
                    <a:pt x="2081558" y="641046"/>
                    <a:pt x="2072015" y="635841"/>
                  </a:cubicBezTo>
                  <a:cubicBezTo>
                    <a:pt x="2006576" y="600147"/>
                    <a:pt x="2059924" y="619698"/>
                    <a:pt x="2017514" y="605563"/>
                  </a:cubicBezTo>
                  <a:cubicBezTo>
                    <a:pt x="2011459" y="601526"/>
                    <a:pt x="2005270" y="597681"/>
                    <a:pt x="1999348" y="593451"/>
                  </a:cubicBezTo>
                  <a:cubicBezTo>
                    <a:pt x="1988330" y="585581"/>
                    <a:pt x="1969802" y="570309"/>
                    <a:pt x="1956958" y="563173"/>
                  </a:cubicBezTo>
                  <a:cubicBezTo>
                    <a:pt x="1945121" y="556597"/>
                    <a:pt x="1931643" y="552876"/>
                    <a:pt x="1920624" y="545006"/>
                  </a:cubicBezTo>
                  <a:cubicBezTo>
                    <a:pt x="1903163" y="532534"/>
                    <a:pt x="1888663" y="516354"/>
                    <a:pt x="1872179" y="502617"/>
                  </a:cubicBezTo>
                  <a:cubicBezTo>
                    <a:pt x="1864426" y="496156"/>
                    <a:pt x="1855620" y="491018"/>
                    <a:pt x="1847957" y="484450"/>
                  </a:cubicBezTo>
                  <a:cubicBezTo>
                    <a:pt x="1841455" y="478877"/>
                    <a:pt x="1836418" y="471706"/>
                    <a:pt x="1829790" y="466283"/>
                  </a:cubicBezTo>
                  <a:cubicBezTo>
                    <a:pt x="1814167" y="453501"/>
                    <a:pt x="1795618" y="444222"/>
                    <a:pt x="1781345" y="429949"/>
                  </a:cubicBezTo>
                  <a:cubicBezTo>
                    <a:pt x="1767215" y="415819"/>
                    <a:pt x="1754942" y="399549"/>
                    <a:pt x="1738956" y="387560"/>
                  </a:cubicBezTo>
                  <a:cubicBezTo>
                    <a:pt x="1722808" y="375449"/>
                    <a:pt x="1704784" y="365499"/>
                    <a:pt x="1690511" y="351226"/>
                  </a:cubicBezTo>
                  <a:cubicBezTo>
                    <a:pt x="1645432" y="306147"/>
                    <a:pt x="1700788" y="363216"/>
                    <a:pt x="1654177" y="308837"/>
                  </a:cubicBezTo>
                  <a:cubicBezTo>
                    <a:pt x="1638994" y="291124"/>
                    <a:pt x="1630934" y="286863"/>
                    <a:pt x="1611787" y="272503"/>
                  </a:cubicBezTo>
                  <a:cubicBezTo>
                    <a:pt x="1558636" y="192774"/>
                    <a:pt x="1612083" y="267801"/>
                    <a:pt x="1569398" y="218002"/>
                  </a:cubicBezTo>
                  <a:cubicBezTo>
                    <a:pt x="1562830" y="210339"/>
                    <a:pt x="1557877" y="201375"/>
                    <a:pt x="1551231" y="193780"/>
                  </a:cubicBezTo>
                  <a:cubicBezTo>
                    <a:pt x="1543712" y="185187"/>
                    <a:pt x="1534440" y="178227"/>
                    <a:pt x="1527009" y="169557"/>
                  </a:cubicBezTo>
                  <a:cubicBezTo>
                    <a:pt x="1500097" y="138160"/>
                    <a:pt x="1531715" y="162602"/>
                    <a:pt x="1496730" y="139279"/>
                  </a:cubicBezTo>
                  <a:cubicBezTo>
                    <a:pt x="1466174" y="93444"/>
                    <a:pt x="1482801" y="113237"/>
                    <a:pt x="1448285" y="78723"/>
                  </a:cubicBezTo>
                  <a:cubicBezTo>
                    <a:pt x="1442229" y="66612"/>
                    <a:pt x="1437085" y="54000"/>
                    <a:pt x="1430118" y="42389"/>
                  </a:cubicBezTo>
                  <a:cubicBezTo>
                    <a:pt x="1402623" y="-3438"/>
                    <a:pt x="1418622" y="38174"/>
                    <a:pt x="1405896" y="0"/>
                  </a:cubicBezTo>
                  <a:cubicBezTo>
                    <a:pt x="1377109" y="43179"/>
                    <a:pt x="1392646" y="11886"/>
                    <a:pt x="1399840" y="109001"/>
                  </a:cubicBezTo>
                  <a:cubicBezTo>
                    <a:pt x="1401777" y="135153"/>
                    <a:pt x="1408321" y="213177"/>
                    <a:pt x="1411952" y="242225"/>
                  </a:cubicBezTo>
                  <a:cubicBezTo>
                    <a:pt x="1414536" y="262901"/>
                    <a:pt x="1419926" y="288156"/>
                    <a:pt x="1424063" y="308837"/>
                  </a:cubicBezTo>
                  <a:cubicBezTo>
                    <a:pt x="1426081" y="329022"/>
                    <a:pt x="1427437" y="349285"/>
                    <a:pt x="1430118" y="369393"/>
                  </a:cubicBezTo>
                  <a:cubicBezTo>
                    <a:pt x="1431478" y="379595"/>
                    <a:pt x="1434718" y="389482"/>
                    <a:pt x="1436174" y="399671"/>
                  </a:cubicBezTo>
                  <a:cubicBezTo>
                    <a:pt x="1450562" y="500383"/>
                    <a:pt x="1434594" y="415987"/>
                    <a:pt x="1448285" y="484450"/>
                  </a:cubicBezTo>
                  <a:cubicBezTo>
                    <a:pt x="1447298" y="495303"/>
                    <a:pt x="1452728" y="553079"/>
                    <a:pt x="1430118" y="569229"/>
                  </a:cubicBezTo>
                  <a:cubicBezTo>
                    <a:pt x="1421273" y="575547"/>
                    <a:pt x="1410018" y="577523"/>
                    <a:pt x="1399840" y="581340"/>
                  </a:cubicBezTo>
                  <a:cubicBezTo>
                    <a:pt x="1393863" y="583581"/>
                    <a:pt x="1387729" y="585377"/>
                    <a:pt x="1381673" y="587396"/>
                  </a:cubicBezTo>
                  <a:cubicBezTo>
                    <a:pt x="1359469" y="585377"/>
                    <a:pt x="1337162" y="584287"/>
                    <a:pt x="1315062" y="581340"/>
                  </a:cubicBezTo>
                  <a:cubicBezTo>
                    <a:pt x="1306812" y="580240"/>
                    <a:pt x="1299049" y="576652"/>
                    <a:pt x="1290839" y="575284"/>
                  </a:cubicBezTo>
                  <a:cubicBezTo>
                    <a:pt x="1274786" y="572609"/>
                    <a:pt x="1258542" y="571247"/>
                    <a:pt x="1242394" y="569229"/>
                  </a:cubicBezTo>
                  <a:lnTo>
                    <a:pt x="1121281" y="575284"/>
                  </a:lnTo>
                  <a:lnTo>
                    <a:pt x="1024391" y="581340"/>
                  </a:lnTo>
                  <a:cubicBezTo>
                    <a:pt x="961840" y="584002"/>
                    <a:pt x="899242" y="585377"/>
                    <a:pt x="836667" y="587396"/>
                  </a:cubicBezTo>
                  <a:lnTo>
                    <a:pt x="679220" y="599507"/>
                  </a:lnTo>
                  <a:cubicBezTo>
                    <a:pt x="578273" y="599507"/>
                    <a:pt x="477366" y="595470"/>
                    <a:pt x="376439" y="593451"/>
                  </a:cubicBezTo>
                  <a:cubicBezTo>
                    <a:pt x="364328" y="591433"/>
                    <a:pt x="352091" y="590059"/>
                    <a:pt x="340105" y="587396"/>
                  </a:cubicBezTo>
                  <a:cubicBezTo>
                    <a:pt x="333874" y="586011"/>
                    <a:pt x="328321" y="581340"/>
                    <a:pt x="321938" y="581340"/>
                  </a:cubicBezTo>
                  <a:cubicBezTo>
                    <a:pt x="306380" y="581340"/>
                    <a:pt x="185206" y="591725"/>
                    <a:pt x="164492" y="593451"/>
                  </a:cubicBezTo>
                  <a:cubicBezTo>
                    <a:pt x="7050" y="587154"/>
                    <a:pt x="-37403" y="587396"/>
                    <a:pt x="31268" y="587396"/>
                  </a:cubicBez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26"/>
          <p:cNvGrpSpPr/>
          <p:nvPr/>
        </p:nvGrpSpPr>
        <p:grpSpPr>
          <a:xfrm flipH="1">
            <a:off x="9400406" y="2730270"/>
            <a:ext cx="1320550" cy="1036017"/>
            <a:chOff x="3178902" y="3440831"/>
            <a:chExt cx="1320997" cy="1265866"/>
          </a:xfrm>
        </p:grpSpPr>
        <p:sp>
          <p:nvSpPr>
            <p:cNvPr id="345" name="Google Shape;345;p26"/>
            <p:cNvSpPr/>
            <p:nvPr/>
          </p:nvSpPr>
          <p:spPr>
            <a:xfrm>
              <a:off x="3179346" y="3440831"/>
              <a:ext cx="1320553" cy="1265866"/>
            </a:xfrm>
            <a:custGeom>
              <a:avLst/>
              <a:gdLst/>
              <a:ahLst/>
              <a:cxnLst/>
              <a:rect l="l" t="t" r="r" b="b"/>
              <a:pathLst>
                <a:path w="2918349" h="2797493" extrusionOk="0">
                  <a:moveTo>
                    <a:pt x="1290514" y="0"/>
                  </a:moveTo>
                  <a:cubicBezTo>
                    <a:pt x="1381002" y="0"/>
                    <a:pt x="1466727" y="30480"/>
                    <a:pt x="1537212" y="88583"/>
                  </a:cubicBezTo>
                  <a:lnTo>
                    <a:pt x="2773557" y="1094423"/>
                  </a:lnTo>
                  <a:cubicBezTo>
                    <a:pt x="2865949" y="1169670"/>
                    <a:pt x="2919289" y="1280160"/>
                    <a:pt x="2918337" y="1399223"/>
                  </a:cubicBezTo>
                  <a:cubicBezTo>
                    <a:pt x="2918337" y="1518285"/>
                    <a:pt x="2865949" y="1628775"/>
                    <a:pt x="2773557" y="1704023"/>
                  </a:cubicBezTo>
                  <a:lnTo>
                    <a:pt x="1536259" y="2708910"/>
                  </a:lnTo>
                  <a:cubicBezTo>
                    <a:pt x="1464822" y="2767013"/>
                    <a:pt x="1380049" y="2797493"/>
                    <a:pt x="1289562" y="2797493"/>
                  </a:cubicBezTo>
                  <a:cubicBezTo>
                    <a:pt x="1072392" y="2797493"/>
                    <a:pt x="895227" y="2621280"/>
                    <a:pt x="895227" y="2405063"/>
                  </a:cubicBezTo>
                  <a:cubicBezTo>
                    <a:pt x="731397" y="2484120"/>
                    <a:pt x="484699" y="2499360"/>
                    <a:pt x="484699" y="2499360"/>
                  </a:cubicBezTo>
                  <a:lnTo>
                    <a:pt x="484663" y="2495982"/>
                  </a:lnTo>
                  <a:lnTo>
                    <a:pt x="437198" y="2495982"/>
                  </a:lnTo>
                  <a:cubicBezTo>
                    <a:pt x="196215" y="2495982"/>
                    <a:pt x="0" y="2301288"/>
                    <a:pt x="0" y="2062173"/>
                  </a:cubicBezTo>
                  <a:lnTo>
                    <a:pt x="0" y="986628"/>
                  </a:lnTo>
                  <a:cubicBezTo>
                    <a:pt x="0" y="747513"/>
                    <a:pt x="196215" y="552819"/>
                    <a:pt x="437198" y="552819"/>
                  </a:cubicBezTo>
                  <a:lnTo>
                    <a:pt x="463871" y="552819"/>
                  </a:lnTo>
                  <a:lnTo>
                    <a:pt x="463744" y="541020"/>
                  </a:lnTo>
                  <a:cubicBezTo>
                    <a:pt x="629479" y="539115"/>
                    <a:pt x="896179" y="446723"/>
                    <a:pt x="896179" y="446723"/>
                  </a:cubicBezTo>
                  <a:lnTo>
                    <a:pt x="896179" y="393383"/>
                  </a:lnTo>
                  <a:cubicBezTo>
                    <a:pt x="896179" y="176213"/>
                    <a:pt x="1073344" y="0"/>
                    <a:pt x="1290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3178902" y="3690804"/>
              <a:ext cx="236191" cy="881253"/>
            </a:xfrm>
            <a:custGeom>
              <a:avLst/>
              <a:gdLst/>
              <a:ahLst/>
              <a:cxnLst/>
              <a:rect l="l" t="t" r="r" b="b"/>
              <a:pathLst>
                <a:path w="521969" h="1958339" extrusionOk="0">
                  <a:moveTo>
                    <a:pt x="510540" y="0"/>
                  </a:moveTo>
                  <a:lnTo>
                    <a:pt x="437198" y="0"/>
                  </a:lnTo>
                  <a:cubicBezTo>
                    <a:pt x="196215" y="0"/>
                    <a:pt x="0" y="196215"/>
                    <a:pt x="0" y="437197"/>
                  </a:cubicBezTo>
                  <a:lnTo>
                    <a:pt x="0" y="1521143"/>
                  </a:lnTo>
                  <a:cubicBezTo>
                    <a:pt x="0" y="1762125"/>
                    <a:pt x="196215" y="1958340"/>
                    <a:pt x="437198" y="1958340"/>
                  </a:cubicBezTo>
                  <a:lnTo>
                    <a:pt x="521970" y="195834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7" name="Google Shape;347;p26"/>
          <p:cNvSpPr/>
          <p:nvPr/>
        </p:nvSpPr>
        <p:spPr>
          <a:xfrm flipH="1">
            <a:off x="9717567" y="3084191"/>
            <a:ext cx="701504" cy="354375"/>
          </a:xfrm>
          <a:custGeom>
            <a:avLst/>
            <a:gdLst/>
            <a:ahLst/>
            <a:cxnLst/>
            <a:rect l="l" t="t" r="r" b="b"/>
            <a:pathLst>
              <a:path w="2144830" h="1840911" extrusionOk="0">
                <a:moveTo>
                  <a:pt x="37324" y="520784"/>
                </a:moveTo>
                <a:cubicBezTo>
                  <a:pt x="51454" y="577303"/>
                  <a:pt x="65987" y="633723"/>
                  <a:pt x="79713" y="690341"/>
                </a:cubicBezTo>
                <a:cubicBezTo>
                  <a:pt x="82138" y="700344"/>
                  <a:pt x="83536" y="710572"/>
                  <a:pt x="85769" y="720619"/>
                </a:cubicBezTo>
                <a:cubicBezTo>
                  <a:pt x="87574" y="728744"/>
                  <a:pt x="90019" y="736717"/>
                  <a:pt x="91824" y="744842"/>
                </a:cubicBezTo>
                <a:cubicBezTo>
                  <a:pt x="94057" y="754889"/>
                  <a:pt x="95566" y="765091"/>
                  <a:pt x="97880" y="775120"/>
                </a:cubicBezTo>
                <a:cubicBezTo>
                  <a:pt x="97889" y="775159"/>
                  <a:pt x="113014" y="835658"/>
                  <a:pt x="116047" y="847788"/>
                </a:cubicBezTo>
                <a:cubicBezTo>
                  <a:pt x="118066" y="855862"/>
                  <a:pt x="120735" y="863801"/>
                  <a:pt x="122103" y="872010"/>
                </a:cubicBezTo>
                <a:cubicBezTo>
                  <a:pt x="130504" y="922423"/>
                  <a:pt x="126421" y="896189"/>
                  <a:pt x="134214" y="950733"/>
                </a:cubicBezTo>
                <a:cubicBezTo>
                  <a:pt x="136232" y="978993"/>
                  <a:pt x="140269" y="1007180"/>
                  <a:pt x="140269" y="1035512"/>
                </a:cubicBezTo>
                <a:cubicBezTo>
                  <a:pt x="140269" y="1363226"/>
                  <a:pt x="101904" y="1241353"/>
                  <a:pt x="140269" y="1356461"/>
                </a:cubicBezTo>
                <a:cubicBezTo>
                  <a:pt x="146325" y="1352424"/>
                  <a:pt x="151926" y="1347604"/>
                  <a:pt x="158436" y="1344349"/>
                </a:cubicBezTo>
                <a:cubicBezTo>
                  <a:pt x="173066" y="1337034"/>
                  <a:pt x="185317" y="1338054"/>
                  <a:pt x="200826" y="1332238"/>
                </a:cubicBezTo>
                <a:cubicBezTo>
                  <a:pt x="209278" y="1329068"/>
                  <a:pt x="216484" y="1322982"/>
                  <a:pt x="225048" y="1320127"/>
                </a:cubicBezTo>
                <a:cubicBezTo>
                  <a:pt x="240839" y="1314863"/>
                  <a:pt x="257702" y="1313279"/>
                  <a:pt x="273493" y="1308015"/>
                </a:cubicBezTo>
                <a:lnTo>
                  <a:pt x="309827" y="1295904"/>
                </a:lnTo>
                <a:cubicBezTo>
                  <a:pt x="359986" y="1279185"/>
                  <a:pt x="280300" y="1305456"/>
                  <a:pt x="370383" y="1277737"/>
                </a:cubicBezTo>
                <a:cubicBezTo>
                  <a:pt x="382585" y="1273982"/>
                  <a:pt x="394606" y="1269663"/>
                  <a:pt x="406717" y="1265626"/>
                </a:cubicBezTo>
                <a:cubicBezTo>
                  <a:pt x="421122" y="1260824"/>
                  <a:pt x="433890" y="1256051"/>
                  <a:pt x="449107" y="1253515"/>
                </a:cubicBezTo>
                <a:cubicBezTo>
                  <a:pt x="607869" y="1227056"/>
                  <a:pt x="472566" y="1251813"/>
                  <a:pt x="582330" y="1235348"/>
                </a:cubicBezTo>
                <a:cubicBezTo>
                  <a:pt x="606615" y="1231705"/>
                  <a:pt x="630815" y="1227505"/>
                  <a:pt x="654998" y="1223237"/>
                </a:cubicBezTo>
                <a:cubicBezTo>
                  <a:pt x="679430" y="1218925"/>
                  <a:pt x="696461" y="1213919"/>
                  <a:pt x="721610" y="1211125"/>
                </a:cubicBezTo>
                <a:cubicBezTo>
                  <a:pt x="745768" y="1208441"/>
                  <a:pt x="770104" y="1207614"/>
                  <a:pt x="794277" y="1205070"/>
                </a:cubicBezTo>
                <a:cubicBezTo>
                  <a:pt x="808472" y="1203576"/>
                  <a:pt x="822491" y="1200682"/>
                  <a:pt x="836667" y="1199014"/>
                </a:cubicBezTo>
                <a:cubicBezTo>
                  <a:pt x="856814" y="1196644"/>
                  <a:pt x="877038" y="1194977"/>
                  <a:pt x="897223" y="1192959"/>
                </a:cubicBezTo>
                <a:cubicBezTo>
                  <a:pt x="918994" y="1187516"/>
                  <a:pt x="928665" y="1184690"/>
                  <a:pt x="951724" y="1180847"/>
                </a:cubicBezTo>
                <a:cubicBezTo>
                  <a:pt x="997907" y="1173150"/>
                  <a:pt x="1044820" y="1170376"/>
                  <a:pt x="1091003" y="1162680"/>
                </a:cubicBezTo>
                <a:cubicBezTo>
                  <a:pt x="1103114" y="1160662"/>
                  <a:pt x="1115297" y="1159033"/>
                  <a:pt x="1127337" y="1156625"/>
                </a:cubicBezTo>
                <a:cubicBezTo>
                  <a:pt x="1135498" y="1154993"/>
                  <a:pt x="1143321" y="1151746"/>
                  <a:pt x="1151560" y="1150569"/>
                </a:cubicBezTo>
                <a:cubicBezTo>
                  <a:pt x="1171642" y="1147700"/>
                  <a:pt x="1191954" y="1146754"/>
                  <a:pt x="1212116" y="1144514"/>
                </a:cubicBezTo>
                <a:cubicBezTo>
                  <a:pt x="1228290" y="1142717"/>
                  <a:pt x="1244413" y="1140477"/>
                  <a:pt x="1260561" y="1138458"/>
                </a:cubicBezTo>
                <a:cubicBezTo>
                  <a:pt x="1286802" y="1140477"/>
                  <a:pt x="1323126" y="1123739"/>
                  <a:pt x="1339284" y="1144514"/>
                </a:cubicBezTo>
                <a:cubicBezTo>
                  <a:pt x="1360388" y="1171647"/>
                  <a:pt x="1343002" y="1213164"/>
                  <a:pt x="1345340" y="1247459"/>
                </a:cubicBezTo>
                <a:cubicBezTo>
                  <a:pt x="1349058" y="1301982"/>
                  <a:pt x="1348466" y="1357055"/>
                  <a:pt x="1357451" y="1410961"/>
                </a:cubicBezTo>
                <a:cubicBezTo>
                  <a:pt x="1359470" y="1423072"/>
                  <a:pt x="1361311" y="1435215"/>
                  <a:pt x="1363507" y="1447295"/>
                </a:cubicBezTo>
                <a:cubicBezTo>
                  <a:pt x="1365348" y="1457421"/>
                  <a:pt x="1368106" y="1467384"/>
                  <a:pt x="1369562" y="1477573"/>
                </a:cubicBezTo>
                <a:cubicBezTo>
                  <a:pt x="1374165" y="1509794"/>
                  <a:pt x="1379177" y="1542011"/>
                  <a:pt x="1381673" y="1574463"/>
                </a:cubicBezTo>
                <a:cubicBezTo>
                  <a:pt x="1383692" y="1600704"/>
                  <a:pt x="1386308" y="1626906"/>
                  <a:pt x="1387729" y="1653186"/>
                </a:cubicBezTo>
                <a:cubicBezTo>
                  <a:pt x="1397560" y="1835051"/>
                  <a:pt x="1385992" y="1743966"/>
                  <a:pt x="1399840" y="1840911"/>
                </a:cubicBezTo>
                <a:cubicBezTo>
                  <a:pt x="1412825" y="1837665"/>
                  <a:pt x="1433139" y="1835471"/>
                  <a:pt x="1442230" y="1822744"/>
                </a:cubicBezTo>
                <a:cubicBezTo>
                  <a:pt x="1448548" y="1813899"/>
                  <a:pt x="1449843" y="1802362"/>
                  <a:pt x="1454341" y="1792466"/>
                </a:cubicBezTo>
                <a:cubicBezTo>
                  <a:pt x="1459944" y="1780139"/>
                  <a:pt x="1467300" y="1768631"/>
                  <a:pt x="1472508" y="1756132"/>
                </a:cubicBezTo>
                <a:cubicBezTo>
                  <a:pt x="1477418" y="1744348"/>
                  <a:pt x="1478910" y="1731217"/>
                  <a:pt x="1484619" y="1719798"/>
                </a:cubicBezTo>
                <a:cubicBezTo>
                  <a:pt x="1536891" y="1615257"/>
                  <a:pt x="1480827" y="1733950"/>
                  <a:pt x="1508842" y="1659242"/>
                </a:cubicBezTo>
                <a:cubicBezTo>
                  <a:pt x="1512012" y="1650789"/>
                  <a:pt x="1517170" y="1643215"/>
                  <a:pt x="1520953" y="1635019"/>
                </a:cubicBezTo>
                <a:cubicBezTo>
                  <a:pt x="1531413" y="1612355"/>
                  <a:pt x="1555441" y="1554405"/>
                  <a:pt x="1569398" y="1532074"/>
                </a:cubicBezTo>
                <a:cubicBezTo>
                  <a:pt x="1579491" y="1515926"/>
                  <a:pt x="1590557" y="1500347"/>
                  <a:pt x="1599676" y="1483629"/>
                </a:cubicBezTo>
                <a:cubicBezTo>
                  <a:pt x="1634992" y="1418883"/>
                  <a:pt x="1565534" y="1524933"/>
                  <a:pt x="1617843" y="1441239"/>
                </a:cubicBezTo>
                <a:cubicBezTo>
                  <a:pt x="1646920" y="1394716"/>
                  <a:pt x="1625693" y="1437298"/>
                  <a:pt x="1648121" y="1398850"/>
                </a:cubicBezTo>
                <a:cubicBezTo>
                  <a:pt x="1658592" y="1380899"/>
                  <a:pt x="1668720" y="1362740"/>
                  <a:pt x="1678399" y="1344349"/>
                </a:cubicBezTo>
                <a:cubicBezTo>
                  <a:pt x="1688910" y="1324378"/>
                  <a:pt x="1697066" y="1303145"/>
                  <a:pt x="1708677" y="1283793"/>
                </a:cubicBezTo>
                <a:cubicBezTo>
                  <a:pt x="1714733" y="1273700"/>
                  <a:pt x="1721580" y="1264042"/>
                  <a:pt x="1726844" y="1253515"/>
                </a:cubicBezTo>
                <a:cubicBezTo>
                  <a:pt x="1731705" y="1243792"/>
                  <a:pt x="1733841" y="1232828"/>
                  <a:pt x="1738956" y="1223237"/>
                </a:cubicBezTo>
                <a:cubicBezTo>
                  <a:pt x="1750034" y="1202466"/>
                  <a:pt x="1764761" y="1183735"/>
                  <a:pt x="1775289" y="1162680"/>
                </a:cubicBezTo>
                <a:cubicBezTo>
                  <a:pt x="1779326" y="1154606"/>
                  <a:pt x="1781985" y="1145680"/>
                  <a:pt x="1787401" y="1138458"/>
                </a:cubicBezTo>
                <a:cubicBezTo>
                  <a:pt x="1794252" y="1129323"/>
                  <a:pt x="1804772" y="1123370"/>
                  <a:pt x="1811623" y="1114235"/>
                </a:cubicBezTo>
                <a:cubicBezTo>
                  <a:pt x="1817039" y="1107013"/>
                  <a:pt x="1818727" y="1097524"/>
                  <a:pt x="1823734" y="1090013"/>
                </a:cubicBezTo>
                <a:cubicBezTo>
                  <a:pt x="1834931" y="1073218"/>
                  <a:pt x="1847957" y="1057716"/>
                  <a:pt x="1860068" y="1041568"/>
                </a:cubicBezTo>
                <a:cubicBezTo>
                  <a:pt x="1866124" y="1033494"/>
                  <a:pt x="1874487" y="1026716"/>
                  <a:pt x="1878235" y="1017345"/>
                </a:cubicBezTo>
                <a:cubicBezTo>
                  <a:pt x="1888448" y="991812"/>
                  <a:pt x="1891541" y="979417"/>
                  <a:pt x="1908513" y="956789"/>
                </a:cubicBezTo>
                <a:cubicBezTo>
                  <a:pt x="1919679" y="941901"/>
                  <a:pt x="1934030" y="929544"/>
                  <a:pt x="1944847" y="914400"/>
                </a:cubicBezTo>
                <a:cubicBezTo>
                  <a:pt x="1954306" y="901157"/>
                  <a:pt x="1959737" y="885342"/>
                  <a:pt x="1969069" y="872010"/>
                </a:cubicBezTo>
                <a:cubicBezTo>
                  <a:pt x="1973980" y="864994"/>
                  <a:pt x="1981663" y="860345"/>
                  <a:pt x="1987236" y="853843"/>
                </a:cubicBezTo>
                <a:cubicBezTo>
                  <a:pt x="1993804" y="846180"/>
                  <a:pt x="1998835" y="837284"/>
                  <a:pt x="2005403" y="829621"/>
                </a:cubicBezTo>
                <a:cubicBezTo>
                  <a:pt x="2010976" y="823119"/>
                  <a:pt x="2017997" y="817956"/>
                  <a:pt x="2023570" y="811454"/>
                </a:cubicBezTo>
                <a:cubicBezTo>
                  <a:pt x="2030138" y="803791"/>
                  <a:pt x="2035091" y="794827"/>
                  <a:pt x="2041737" y="787231"/>
                </a:cubicBezTo>
                <a:cubicBezTo>
                  <a:pt x="2049256" y="778638"/>
                  <a:pt x="2058529" y="771679"/>
                  <a:pt x="2065960" y="763009"/>
                </a:cubicBezTo>
                <a:cubicBezTo>
                  <a:pt x="2070696" y="757483"/>
                  <a:pt x="2073412" y="750433"/>
                  <a:pt x="2078071" y="744842"/>
                </a:cubicBezTo>
                <a:cubicBezTo>
                  <a:pt x="2092642" y="727357"/>
                  <a:pt x="2096542" y="726472"/>
                  <a:pt x="2114405" y="714564"/>
                </a:cubicBezTo>
                <a:cubicBezTo>
                  <a:pt x="2120460" y="706490"/>
                  <a:pt x="2126705" y="698554"/>
                  <a:pt x="2132571" y="690341"/>
                </a:cubicBezTo>
                <a:cubicBezTo>
                  <a:pt x="2136801" y="684419"/>
                  <a:pt x="2146110" y="679311"/>
                  <a:pt x="2144683" y="672174"/>
                </a:cubicBezTo>
                <a:cubicBezTo>
                  <a:pt x="2143733" y="667422"/>
                  <a:pt x="2102354" y="647979"/>
                  <a:pt x="2102293" y="647952"/>
                </a:cubicBezTo>
                <a:cubicBezTo>
                  <a:pt x="2092360" y="643537"/>
                  <a:pt x="2081558" y="641046"/>
                  <a:pt x="2072015" y="635841"/>
                </a:cubicBezTo>
                <a:cubicBezTo>
                  <a:pt x="2006576" y="600147"/>
                  <a:pt x="2059924" y="619698"/>
                  <a:pt x="2017514" y="605563"/>
                </a:cubicBezTo>
                <a:cubicBezTo>
                  <a:pt x="2011459" y="601526"/>
                  <a:pt x="2005270" y="597681"/>
                  <a:pt x="1999348" y="593451"/>
                </a:cubicBezTo>
                <a:cubicBezTo>
                  <a:pt x="1988330" y="585581"/>
                  <a:pt x="1969802" y="570309"/>
                  <a:pt x="1956958" y="563173"/>
                </a:cubicBezTo>
                <a:cubicBezTo>
                  <a:pt x="1945121" y="556597"/>
                  <a:pt x="1931643" y="552876"/>
                  <a:pt x="1920624" y="545006"/>
                </a:cubicBezTo>
                <a:cubicBezTo>
                  <a:pt x="1903163" y="532534"/>
                  <a:pt x="1888663" y="516354"/>
                  <a:pt x="1872179" y="502617"/>
                </a:cubicBezTo>
                <a:cubicBezTo>
                  <a:pt x="1864426" y="496156"/>
                  <a:pt x="1855620" y="491018"/>
                  <a:pt x="1847957" y="484450"/>
                </a:cubicBezTo>
                <a:cubicBezTo>
                  <a:pt x="1841455" y="478877"/>
                  <a:pt x="1836418" y="471706"/>
                  <a:pt x="1829790" y="466283"/>
                </a:cubicBezTo>
                <a:cubicBezTo>
                  <a:pt x="1814167" y="453501"/>
                  <a:pt x="1795618" y="444222"/>
                  <a:pt x="1781345" y="429949"/>
                </a:cubicBezTo>
                <a:cubicBezTo>
                  <a:pt x="1767215" y="415819"/>
                  <a:pt x="1754942" y="399549"/>
                  <a:pt x="1738956" y="387560"/>
                </a:cubicBezTo>
                <a:cubicBezTo>
                  <a:pt x="1722808" y="375449"/>
                  <a:pt x="1704784" y="365499"/>
                  <a:pt x="1690511" y="351226"/>
                </a:cubicBezTo>
                <a:cubicBezTo>
                  <a:pt x="1645432" y="306147"/>
                  <a:pt x="1700788" y="363216"/>
                  <a:pt x="1654177" y="308837"/>
                </a:cubicBezTo>
                <a:cubicBezTo>
                  <a:pt x="1638994" y="291124"/>
                  <a:pt x="1630934" y="286863"/>
                  <a:pt x="1611787" y="272503"/>
                </a:cubicBezTo>
                <a:cubicBezTo>
                  <a:pt x="1558636" y="192774"/>
                  <a:pt x="1612083" y="267801"/>
                  <a:pt x="1569398" y="218002"/>
                </a:cubicBezTo>
                <a:cubicBezTo>
                  <a:pt x="1562830" y="210339"/>
                  <a:pt x="1557877" y="201375"/>
                  <a:pt x="1551231" y="193780"/>
                </a:cubicBezTo>
                <a:cubicBezTo>
                  <a:pt x="1543712" y="185187"/>
                  <a:pt x="1534440" y="178227"/>
                  <a:pt x="1527009" y="169557"/>
                </a:cubicBezTo>
                <a:cubicBezTo>
                  <a:pt x="1500097" y="138160"/>
                  <a:pt x="1531715" y="162602"/>
                  <a:pt x="1496730" y="139279"/>
                </a:cubicBezTo>
                <a:cubicBezTo>
                  <a:pt x="1466174" y="93444"/>
                  <a:pt x="1482801" y="113237"/>
                  <a:pt x="1448285" y="78723"/>
                </a:cubicBezTo>
                <a:cubicBezTo>
                  <a:pt x="1442229" y="66612"/>
                  <a:pt x="1437085" y="54000"/>
                  <a:pt x="1430118" y="42389"/>
                </a:cubicBezTo>
                <a:cubicBezTo>
                  <a:pt x="1402623" y="-3438"/>
                  <a:pt x="1418622" y="38174"/>
                  <a:pt x="1405896" y="0"/>
                </a:cubicBezTo>
                <a:cubicBezTo>
                  <a:pt x="1377109" y="43179"/>
                  <a:pt x="1392646" y="11886"/>
                  <a:pt x="1399840" y="109001"/>
                </a:cubicBezTo>
                <a:cubicBezTo>
                  <a:pt x="1401777" y="135153"/>
                  <a:pt x="1408321" y="213177"/>
                  <a:pt x="1411952" y="242225"/>
                </a:cubicBezTo>
                <a:cubicBezTo>
                  <a:pt x="1414536" y="262901"/>
                  <a:pt x="1419926" y="288156"/>
                  <a:pt x="1424063" y="308837"/>
                </a:cubicBezTo>
                <a:cubicBezTo>
                  <a:pt x="1426081" y="329022"/>
                  <a:pt x="1427437" y="349285"/>
                  <a:pt x="1430118" y="369393"/>
                </a:cubicBezTo>
                <a:cubicBezTo>
                  <a:pt x="1431478" y="379595"/>
                  <a:pt x="1434718" y="389482"/>
                  <a:pt x="1436174" y="399671"/>
                </a:cubicBezTo>
                <a:cubicBezTo>
                  <a:pt x="1450562" y="500383"/>
                  <a:pt x="1434594" y="415987"/>
                  <a:pt x="1448285" y="484450"/>
                </a:cubicBezTo>
                <a:cubicBezTo>
                  <a:pt x="1447298" y="495303"/>
                  <a:pt x="1452728" y="553079"/>
                  <a:pt x="1430118" y="569229"/>
                </a:cubicBezTo>
                <a:cubicBezTo>
                  <a:pt x="1421273" y="575547"/>
                  <a:pt x="1410018" y="577523"/>
                  <a:pt x="1399840" y="581340"/>
                </a:cubicBezTo>
                <a:cubicBezTo>
                  <a:pt x="1393863" y="583581"/>
                  <a:pt x="1387729" y="585377"/>
                  <a:pt x="1381673" y="587396"/>
                </a:cubicBezTo>
                <a:cubicBezTo>
                  <a:pt x="1359469" y="585377"/>
                  <a:pt x="1337162" y="584287"/>
                  <a:pt x="1315062" y="581340"/>
                </a:cubicBezTo>
                <a:cubicBezTo>
                  <a:pt x="1306812" y="580240"/>
                  <a:pt x="1299049" y="576652"/>
                  <a:pt x="1290839" y="575284"/>
                </a:cubicBezTo>
                <a:cubicBezTo>
                  <a:pt x="1274786" y="572609"/>
                  <a:pt x="1258542" y="571247"/>
                  <a:pt x="1242394" y="569229"/>
                </a:cubicBezTo>
                <a:lnTo>
                  <a:pt x="1121281" y="575284"/>
                </a:lnTo>
                <a:lnTo>
                  <a:pt x="1024391" y="581340"/>
                </a:lnTo>
                <a:cubicBezTo>
                  <a:pt x="961840" y="584002"/>
                  <a:pt x="899242" y="585377"/>
                  <a:pt x="836667" y="587396"/>
                </a:cubicBezTo>
                <a:lnTo>
                  <a:pt x="679220" y="599507"/>
                </a:lnTo>
                <a:cubicBezTo>
                  <a:pt x="578273" y="599507"/>
                  <a:pt x="477366" y="595470"/>
                  <a:pt x="376439" y="593451"/>
                </a:cubicBezTo>
                <a:cubicBezTo>
                  <a:pt x="364328" y="591433"/>
                  <a:pt x="352091" y="590059"/>
                  <a:pt x="340105" y="587396"/>
                </a:cubicBezTo>
                <a:cubicBezTo>
                  <a:pt x="333874" y="586011"/>
                  <a:pt x="328321" y="581340"/>
                  <a:pt x="321938" y="581340"/>
                </a:cubicBezTo>
                <a:cubicBezTo>
                  <a:pt x="306380" y="581340"/>
                  <a:pt x="185206" y="591725"/>
                  <a:pt x="164492" y="593451"/>
                </a:cubicBezTo>
                <a:cubicBezTo>
                  <a:pt x="7050" y="587154"/>
                  <a:pt x="-37403" y="587396"/>
                  <a:pt x="31268" y="587396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8" name="Google Shape;348;p26"/>
          <p:cNvGrpSpPr/>
          <p:nvPr/>
        </p:nvGrpSpPr>
        <p:grpSpPr>
          <a:xfrm flipH="1">
            <a:off x="9408043" y="3876498"/>
            <a:ext cx="1320552" cy="1023406"/>
            <a:chOff x="3178902" y="4880926"/>
            <a:chExt cx="1320998" cy="1265866"/>
          </a:xfrm>
        </p:grpSpPr>
        <p:sp>
          <p:nvSpPr>
            <p:cNvPr id="349" name="Google Shape;349;p26"/>
            <p:cNvSpPr/>
            <p:nvPr/>
          </p:nvSpPr>
          <p:spPr>
            <a:xfrm>
              <a:off x="3179347" y="4880926"/>
              <a:ext cx="1320553" cy="1265866"/>
            </a:xfrm>
            <a:custGeom>
              <a:avLst/>
              <a:gdLst/>
              <a:ahLst/>
              <a:cxnLst/>
              <a:rect l="l" t="t" r="r" b="b"/>
              <a:pathLst>
                <a:path w="2918349" h="2797493" extrusionOk="0">
                  <a:moveTo>
                    <a:pt x="1290514" y="0"/>
                  </a:moveTo>
                  <a:cubicBezTo>
                    <a:pt x="1381002" y="0"/>
                    <a:pt x="1466727" y="30480"/>
                    <a:pt x="1537212" y="88583"/>
                  </a:cubicBezTo>
                  <a:lnTo>
                    <a:pt x="2773557" y="1094423"/>
                  </a:lnTo>
                  <a:cubicBezTo>
                    <a:pt x="2865949" y="1169670"/>
                    <a:pt x="2919289" y="1280160"/>
                    <a:pt x="2918337" y="1399223"/>
                  </a:cubicBezTo>
                  <a:cubicBezTo>
                    <a:pt x="2918337" y="1518285"/>
                    <a:pt x="2865949" y="1628775"/>
                    <a:pt x="2773557" y="1704023"/>
                  </a:cubicBezTo>
                  <a:lnTo>
                    <a:pt x="1536259" y="2708910"/>
                  </a:lnTo>
                  <a:cubicBezTo>
                    <a:pt x="1464822" y="2767013"/>
                    <a:pt x="1380049" y="2797493"/>
                    <a:pt x="1289562" y="2797493"/>
                  </a:cubicBezTo>
                  <a:cubicBezTo>
                    <a:pt x="1072392" y="2797493"/>
                    <a:pt x="895227" y="2621280"/>
                    <a:pt x="895227" y="2405063"/>
                  </a:cubicBezTo>
                  <a:cubicBezTo>
                    <a:pt x="731397" y="2484120"/>
                    <a:pt x="484699" y="2499360"/>
                    <a:pt x="484699" y="2499360"/>
                  </a:cubicBezTo>
                  <a:lnTo>
                    <a:pt x="484663" y="2495982"/>
                  </a:lnTo>
                  <a:lnTo>
                    <a:pt x="437198" y="2495982"/>
                  </a:lnTo>
                  <a:cubicBezTo>
                    <a:pt x="196215" y="2495982"/>
                    <a:pt x="0" y="2301288"/>
                    <a:pt x="0" y="2062173"/>
                  </a:cubicBezTo>
                  <a:lnTo>
                    <a:pt x="0" y="986628"/>
                  </a:lnTo>
                  <a:cubicBezTo>
                    <a:pt x="0" y="747513"/>
                    <a:pt x="196215" y="552819"/>
                    <a:pt x="437198" y="552819"/>
                  </a:cubicBezTo>
                  <a:lnTo>
                    <a:pt x="463871" y="552819"/>
                  </a:lnTo>
                  <a:lnTo>
                    <a:pt x="463744" y="541020"/>
                  </a:lnTo>
                  <a:cubicBezTo>
                    <a:pt x="629479" y="539115"/>
                    <a:pt x="896179" y="446723"/>
                    <a:pt x="896179" y="446723"/>
                  </a:cubicBezTo>
                  <a:lnTo>
                    <a:pt x="896179" y="393383"/>
                  </a:lnTo>
                  <a:cubicBezTo>
                    <a:pt x="896179" y="176213"/>
                    <a:pt x="1073344" y="0"/>
                    <a:pt x="1290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3178902" y="5138604"/>
              <a:ext cx="236191" cy="881253"/>
            </a:xfrm>
            <a:custGeom>
              <a:avLst/>
              <a:gdLst/>
              <a:ahLst/>
              <a:cxnLst/>
              <a:rect l="l" t="t" r="r" b="b"/>
              <a:pathLst>
                <a:path w="521969" h="1958339" extrusionOk="0">
                  <a:moveTo>
                    <a:pt x="510540" y="0"/>
                  </a:moveTo>
                  <a:lnTo>
                    <a:pt x="437198" y="0"/>
                  </a:lnTo>
                  <a:cubicBezTo>
                    <a:pt x="196215" y="0"/>
                    <a:pt x="0" y="196215"/>
                    <a:pt x="0" y="437197"/>
                  </a:cubicBezTo>
                  <a:lnTo>
                    <a:pt x="0" y="1521143"/>
                  </a:lnTo>
                  <a:cubicBezTo>
                    <a:pt x="0" y="1762125"/>
                    <a:pt x="196215" y="1958340"/>
                    <a:pt x="437198" y="1958340"/>
                  </a:cubicBezTo>
                  <a:lnTo>
                    <a:pt x="521970" y="195834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47;p26">
            <a:extLst>
              <a:ext uri="{FF2B5EF4-FFF2-40B4-BE49-F238E27FC236}">
                <a16:creationId xmlns:a16="http://schemas.microsoft.com/office/drawing/2014/main" id="{E0AAD3F8-3388-7322-E315-459908AD5C31}"/>
              </a:ext>
            </a:extLst>
          </p:cNvPr>
          <p:cNvSpPr/>
          <p:nvPr/>
        </p:nvSpPr>
        <p:spPr>
          <a:xfrm flipH="1">
            <a:off x="9766482" y="4171887"/>
            <a:ext cx="669571" cy="412907"/>
          </a:xfrm>
          <a:custGeom>
            <a:avLst/>
            <a:gdLst/>
            <a:ahLst/>
            <a:cxnLst/>
            <a:rect l="l" t="t" r="r" b="b"/>
            <a:pathLst>
              <a:path w="2144830" h="1840911" extrusionOk="0">
                <a:moveTo>
                  <a:pt x="37324" y="520784"/>
                </a:moveTo>
                <a:cubicBezTo>
                  <a:pt x="51454" y="577303"/>
                  <a:pt x="65987" y="633723"/>
                  <a:pt x="79713" y="690341"/>
                </a:cubicBezTo>
                <a:cubicBezTo>
                  <a:pt x="82138" y="700344"/>
                  <a:pt x="83536" y="710572"/>
                  <a:pt x="85769" y="720619"/>
                </a:cubicBezTo>
                <a:cubicBezTo>
                  <a:pt x="87574" y="728744"/>
                  <a:pt x="90019" y="736717"/>
                  <a:pt x="91824" y="744842"/>
                </a:cubicBezTo>
                <a:cubicBezTo>
                  <a:pt x="94057" y="754889"/>
                  <a:pt x="95566" y="765091"/>
                  <a:pt x="97880" y="775120"/>
                </a:cubicBezTo>
                <a:cubicBezTo>
                  <a:pt x="97889" y="775159"/>
                  <a:pt x="113014" y="835658"/>
                  <a:pt x="116047" y="847788"/>
                </a:cubicBezTo>
                <a:cubicBezTo>
                  <a:pt x="118066" y="855862"/>
                  <a:pt x="120735" y="863801"/>
                  <a:pt x="122103" y="872010"/>
                </a:cubicBezTo>
                <a:cubicBezTo>
                  <a:pt x="130504" y="922423"/>
                  <a:pt x="126421" y="896189"/>
                  <a:pt x="134214" y="950733"/>
                </a:cubicBezTo>
                <a:cubicBezTo>
                  <a:pt x="136232" y="978993"/>
                  <a:pt x="140269" y="1007180"/>
                  <a:pt x="140269" y="1035512"/>
                </a:cubicBezTo>
                <a:cubicBezTo>
                  <a:pt x="140269" y="1363226"/>
                  <a:pt x="101904" y="1241353"/>
                  <a:pt x="140269" y="1356461"/>
                </a:cubicBezTo>
                <a:cubicBezTo>
                  <a:pt x="146325" y="1352424"/>
                  <a:pt x="151926" y="1347604"/>
                  <a:pt x="158436" y="1344349"/>
                </a:cubicBezTo>
                <a:cubicBezTo>
                  <a:pt x="173066" y="1337034"/>
                  <a:pt x="185317" y="1338054"/>
                  <a:pt x="200826" y="1332238"/>
                </a:cubicBezTo>
                <a:cubicBezTo>
                  <a:pt x="209278" y="1329068"/>
                  <a:pt x="216484" y="1322982"/>
                  <a:pt x="225048" y="1320127"/>
                </a:cubicBezTo>
                <a:cubicBezTo>
                  <a:pt x="240839" y="1314863"/>
                  <a:pt x="257702" y="1313279"/>
                  <a:pt x="273493" y="1308015"/>
                </a:cubicBezTo>
                <a:lnTo>
                  <a:pt x="309827" y="1295904"/>
                </a:lnTo>
                <a:cubicBezTo>
                  <a:pt x="359986" y="1279185"/>
                  <a:pt x="280300" y="1305456"/>
                  <a:pt x="370383" y="1277737"/>
                </a:cubicBezTo>
                <a:cubicBezTo>
                  <a:pt x="382585" y="1273982"/>
                  <a:pt x="394606" y="1269663"/>
                  <a:pt x="406717" y="1265626"/>
                </a:cubicBezTo>
                <a:cubicBezTo>
                  <a:pt x="421122" y="1260824"/>
                  <a:pt x="433890" y="1256051"/>
                  <a:pt x="449107" y="1253515"/>
                </a:cubicBezTo>
                <a:cubicBezTo>
                  <a:pt x="607869" y="1227056"/>
                  <a:pt x="472566" y="1251813"/>
                  <a:pt x="582330" y="1235348"/>
                </a:cubicBezTo>
                <a:cubicBezTo>
                  <a:pt x="606615" y="1231705"/>
                  <a:pt x="630815" y="1227505"/>
                  <a:pt x="654998" y="1223237"/>
                </a:cubicBezTo>
                <a:cubicBezTo>
                  <a:pt x="679430" y="1218925"/>
                  <a:pt x="696461" y="1213919"/>
                  <a:pt x="721610" y="1211125"/>
                </a:cubicBezTo>
                <a:cubicBezTo>
                  <a:pt x="745768" y="1208441"/>
                  <a:pt x="770104" y="1207614"/>
                  <a:pt x="794277" y="1205070"/>
                </a:cubicBezTo>
                <a:cubicBezTo>
                  <a:pt x="808472" y="1203576"/>
                  <a:pt x="822491" y="1200682"/>
                  <a:pt x="836667" y="1199014"/>
                </a:cubicBezTo>
                <a:cubicBezTo>
                  <a:pt x="856814" y="1196644"/>
                  <a:pt x="877038" y="1194977"/>
                  <a:pt x="897223" y="1192959"/>
                </a:cubicBezTo>
                <a:cubicBezTo>
                  <a:pt x="918994" y="1187516"/>
                  <a:pt x="928665" y="1184690"/>
                  <a:pt x="951724" y="1180847"/>
                </a:cubicBezTo>
                <a:cubicBezTo>
                  <a:pt x="997907" y="1173150"/>
                  <a:pt x="1044820" y="1170376"/>
                  <a:pt x="1091003" y="1162680"/>
                </a:cubicBezTo>
                <a:cubicBezTo>
                  <a:pt x="1103114" y="1160662"/>
                  <a:pt x="1115297" y="1159033"/>
                  <a:pt x="1127337" y="1156625"/>
                </a:cubicBezTo>
                <a:cubicBezTo>
                  <a:pt x="1135498" y="1154993"/>
                  <a:pt x="1143321" y="1151746"/>
                  <a:pt x="1151560" y="1150569"/>
                </a:cubicBezTo>
                <a:cubicBezTo>
                  <a:pt x="1171642" y="1147700"/>
                  <a:pt x="1191954" y="1146754"/>
                  <a:pt x="1212116" y="1144514"/>
                </a:cubicBezTo>
                <a:cubicBezTo>
                  <a:pt x="1228290" y="1142717"/>
                  <a:pt x="1244413" y="1140477"/>
                  <a:pt x="1260561" y="1138458"/>
                </a:cubicBezTo>
                <a:cubicBezTo>
                  <a:pt x="1286802" y="1140477"/>
                  <a:pt x="1323126" y="1123739"/>
                  <a:pt x="1339284" y="1144514"/>
                </a:cubicBezTo>
                <a:cubicBezTo>
                  <a:pt x="1360388" y="1171647"/>
                  <a:pt x="1343002" y="1213164"/>
                  <a:pt x="1345340" y="1247459"/>
                </a:cubicBezTo>
                <a:cubicBezTo>
                  <a:pt x="1349058" y="1301982"/>
                  <a:pt x="1348466" y="1357055"/>
                  <a:pt x="1357451" y="1410961"/>
                </a:cubicBezTo>
                <a:cubicBezTo>
                  <a:pt x="1359470" y="1423072"/>
                  <a:pt x="1361311" y="1435215"/>
                  <a:pt x="1363507" y="1447295"/>
                </a:cubicBezTo>
                <a:cubicBezTo>
                  <a:pt x="1365348" y="1457421"/>
                  <a:pt x="1368106" y="1467384"/>
                  <a:pt x="1369562" y="1477573"/>
                </a:cubicBezTo>
                <a:cubicBezTo>
                  <a:pt x="1374165" y="1509794"/>
                  <a:pt x="1379177" y="1542011"/>
                  <a:pt x="1381673" y="1574463"/>
                </a:cubicBezTo>
                <a:cubicBezTo>
                  <a:pt x="1383692" y="1600704"/>
                  <a:pt x="1386308" y="1626906"/>
                  <a:pt x="1387729" y="1653186"/>
                </a:cubicBezTo>
                <a:cubicBezTo>
                  <a:pt x="1397560" y="1835051"/>
                  <a:pt x="1385992" y="1743966"/>
                  <a:pt x="1399840" y="1840911"/>
                </a:cubicBezTo>
                <a:cubicBezTo>
                  <a:pt x="1412825" y="1837665"/>
                  <a:pt x="1433139" y="1835471"/>
                  <a:pt x="1442230" y="1822744"/>
                </a:cubicBezTo>
                <a:cubicBezTo>
                  <a:pt x="1448548" y="1813899"/>
                  <a:pt x="1449843" y="1802362"/>
                  <a:pt x="1454341" y="1792466"/>
                </a:cubicBezTo>
                <a:cubicBezTo>
                  <a:pt x="1459944" y="1780139"/>
                  <a:pt x="1467300" y="1768631"/>
                  <a:pt x="1472508" y="1756132"/>
                </a:cubicBezTo>
                <a:cubicBezTo>
                  <a:pt x="1477418" y="1744348"/>
                  <a:pt x="1478910" y="1731217"/>
                  <a:pt x="1484619" y="1719798"/>
                </a:cubicBezTo>
                <a:cubicBezTo>
                  <a:pt x="1536891" y="1615257"/>
                  <a:pt x="1480827" y="1733950"/>
                  <a:pt x="1508842" y="1659242"/>
                </a:cubicBezTo>
                <a:cubicBezTo>
                  <a:pt x="1512012" y="1650789"/>
                  <a:pt x="1517170" y="1643215"/>
                  <a:pt x="1520953" y="1635019"/>
                </a:cubicBezTo>
                <a:cubicBezTo>
                  <a:pt x="1531413" y="1612355"/>
                  <a:pt x="1555441" y="1554405"/>
                  <a:pt x="1569398" y="1532074"/>
                </a:cubicBezTo>
                <a:cubicBezTo>
                  <a:pt x="1579491" y="1515926"/>
                  <a:pt x="1590557" y="1500347"/>
                  <a:pt x="1599676" y="1483629"/>
                </a:cubicBezTo>
                <a:cubicBezTo>
                  <a:pt x="1634992" y="1418883"/>
                  <a:pt x="1565534" y="1524933"/>
                  <a:pt x="1617843" y="1441239"/>
                </a:cubicBezTo>
                <a:cubicBezTo>
                  <a:pt x="1646920" y="1394716"/>
                  <a:pt x="1625693" y="1437298"/>
                  <a:pt x="1648121" y="1398850"/>
                </a:cubicBezTo>
                <a:cubicBezTo>
                  <a:pt x="1658592" y="1380899"/>
                  <a:pt x="1668720" y="1362740"/>
                  <a:pt x="1678399" y="1344349"/>
                </a:cubicBezTo>
                <a:cubicBezTo>
                  <a:pt x="1688910" y="1324378"/>
                  <a:pt x="1697066" y="1303145"/>
                  <a:pt x="1708677" y="1283793"/>
                </a:cubicBezTo>
                <a:cubicBezTo>
                  <a:pt x="1714733" y="1273700"/>
                  <a:pt x="1721580" y="1264042"/>
                  <a:pt x="1726844" y="1253515"/>
                </a:cubicBezTo>
                <a:cubicBezTo>
                  <a:pt x="1731705" y="1243792"/>
                  <a:pt x="1733841" y="1232828"/>
                  <a:pt x="1738956" y="1223237"/>
                </a:cubicBezTo>
                <a:cubicBezTo>
                  <a:pt x="1750034" y="1202466"/>
                  <a:pt x="1764761" y="1183735"/>
                  <a:pt x="1775289" y="1162680"/>
                </a:cubicBezTo>
                <a:cubicBezTo>
                  <a:pt x="1779326" y="1154606"/>
                  <a:pt x="1781985" y="1145680"/>
                  <a:pt x="1787401" y="1138458"/>
                </a:cubicBezTo>
                <a:cubicBezTo>
                  <a:pt x="1794252" y="1129323"/>
                  <a:pt x="1804772" y="1123370"/>
                  <a:pt x="1811623" y="1114235"/>
                </a:cubicBezTo>
                <a:cubicBezTo>
                  <a:pt x="1817039" y="1107013"/>
                  <a:pt x="1818727" y="1097524"/>
                  <a:pt x="1823734" y="1090013"/>
                </a:cubicBezTo>
                <a:cubicBezTo>
                  <a:pt x="1834931" y="1073218"/>
                  <a:pt x="1847957" y="1057716"/>
                  <a:pt x="1860068" y="1041568"/>
                </a:cubicBezTo>
                <a:cubicBezTo>
                  <a:pt x="1866124" y="1033494"/>
                  <a:pt x="1874487" y="1026716"/>
                  <a:pt x="1878235" y="1017345"/>
                </a:cubicBezTo>
                <a:cubicBezTo>
                  <a:pt x="1888448" y="991812"/>
                  <a:pt x="1891541" y="979417"/>
                  <a:pt x="1908513" y="956789"/>
                </a:cubicBezTo>
                <a:cubicBezTo>
                  <a:pt x="1919679" y="941901"/>
                  <a:pt x="1934030" y="929544"/>
                  <a:pt x="1944847" y="914400"/>
                </a:cubicBezTo>
                <a:cubicBezTo>
                  <a:pt x="1954306" y="901157"/>
                  <a:pt x="1959737" y="885342"/>
                  <a:pt x="1969069" y="872010"/>
                </a:cubicBezTo>
                <a:cubicBezTo>
                  <a:pt x="1973980" y="864994"/>
                  <a:pt x="1981663" y="860345"/>
                  <a:pt x="1987236" y="853843"/>
                </a:cubicBezTo>
                <a:cubicBezTo>
                  <a:pt x="1993804" y="846180"/>
                  <a:pt x="1998835" y="837284"/>
                  <a:pt x="2005403" y="829621"/>
                </a:cubicBezTo>
                <a:cubicBezTo>
                  <a:pt x="2010976" y="823119"/>
                  <a:pt x="2017997" y="817956"/>
                  <a:pt x="2023570" y="811454"/>
                </a:cubicBezTo>
                <a:cubicBezTo>
                  <a:pt x="2030138" y="803791"/>
                  <a:pt x="2035091" y="794827"/>
                  <a:pt x="2041737" y="787231"/>
                </a:cubicBezTo>
                <a:cubicBezTo>
                  <a:pt x="2049256" y="778638"/>
                  <a:pt x="2058529" y="771679"/>
                  <a:pt x="2065960" y="763009"/>
                </a:cubicBezTo>
                <a:cubicBezTo>
                  <a:pt x="2070696" y="757483"/>
                  <a:pt x="2073412" y="750433"/>
                  <a:pt x="2078071" y="744842"/>
                </a:cubicBezTo>
                <a:cubicBezTo>
                  <a:pt x="2092642" y="727357"/>
                  <a:pt x="2096542" y="726472"/>
                  <a:pt x="2114405" y="714564"/>
                </a:cubicBezTo>
                <a:cubicBezTo>
                  <a:pt x="2120460" y="706490"/>
                  <a:pt x="2126705" y="698554"/>
                  <a:pt x="2132571" y="690341"/>
                </a:cubicBezTo>
                <a:cubicBezTo>
                  <a:pt x="2136801" y="684419"/>
                  <a:pt x="2146110" y="679311"/>
                  <a:pt x="2144683" y="672174"/>
                </a:cubicBezTo>
                <a:cubicBezTo>
                  <a:pt x="2143733" y="667422"/>
                  <a:pt x="2102354" y="647979"/>
                  <a:pt x="2102293" y="647952"/>
                </a:cubicBezTo>
                <a:cubicBezTo>
                  <a:pt x="2092360" y="643537"/>
                  <a:pt x="2081558" y="641046"/>
                  <a:pt x="2072015" y="635841"/>
                </a:cubicBezTo>
                <a:cubicBezTo>
                  <a:pt x="2006576" y="600147"/>
                  <a:pt x="2059924" y="619698"/>
                  <a:pt x="2017514" y="605563"/>
                </a:cubicBezTo>
                <a:cubicBezTo>
                  <a:pt x="2011459" y="601526"/>
                  <a:pt x="2005270" y="597681"/>
                  <a:pt x="1999348" y="593451"/>
                </a:cubicBezTo>
                <a:cubicBezTo>
                  <a:pt x="1988330" y="585581"/>
                  <a:pt x="1969802" y="570309"/>
                  <a:pt x="1956958" y="563173"/>
                </a:cubicBezTo>
                <a:cubicBezTo>
                  <a:pt x="1945121" y="556597"/>
                  <a:pt x="1931643" y="552876"/>
                  <a:pt x="1920624" y="545006"/>
                </a:cubicBezTo>
                <a:cubicBezTo>
                  <a:pt x="1903163" y="532534"/>
                  <a:pt x="1888663" y="516354"/>
                  <a:pt x="1872179" y="502617"/>
                </a:cubicBezTo>
                <a:cubicBezTo>
                  <a:pt x="1864426" y="496156"/>
                  <a:pt x="1855620" y="491018"/>
                  <a:pt x="1847957" y="484450"/>
                </a:cubicBezTo>
                <a:cubicBezTo>
                  <a:pt x="1841455" y="478877"/>
                  <a:pt x="1836418" y="471706"/>
                  <a:pt x="1829790" y="466283"/>
                </a:cubicBezTo>
                <a:cubicBezTo>
                  <a:pt x="1814167" y="453501"/>
                  <a:pt x="1795618" y="444222"/>
                  <a:pt x="1781345" y="429949"/>
                </a:cubicBezTo>
                <a:cubicBezTo>
                  <a:pt x="1767215" y="415819"/>
                  <a:pt x="1754942" y="399549"/>
                  <a:pt x="1738956" y="387560"/>
                </a:cubicBezTo>
                <a:cubicBezTo>
                  <a:pt x="1722808" y="375449"/>
                  <a:pt x="1704784" y="365499"/>
                  <a:pt x="1690511" y="351226"/>
                </a:cubicBezTo>
                <a:cubicBezTo>
                  <a:pt x="1645432" y="306147"/>
                  <a:pt x="1700788" y="363216"/>
                  <a:pt x="1654177" y="308837"/>
                </a:cubicBezTo>
                <a:cubicBezTo>
                  <a:pt x="1638994" y="291124"/>
                  <a:pt x="1630934" y="286863"/>
                  <a:pt x="1611787" y="272503"/>
                </a:cubicBezTo>
                <a:cubicBezTo>
                  <a:pt x="1558636" y="192774"/>
                  <a:pt x="1612083" y="267801"/>
                  <a:pt x="1569398" y="218002"/>
                </a:cubicBezTo>
                <a:cubicBezTo>
                  <a:pt x="1562830" y="210339"/>
                  <a:pt x="1557877" y="201375"/>
                  <a:pt x="1551231" y="193780"/>
                </a:cubicBezTo>
                <a:cubicBezTo>
                  <a:pt x="1543712" y="185187"/>
                  <a:pt x="1534440" y="178227"/>
                  <a:pt x="1527009" y="169557"/>
                </a:cubicBezTo>
                <a:cubicBezTo>
                  <a:pt x="1500097" y="138160"/>
                  <a:pt x="1531715" y="162602"/>
                  <a:pt x="1496730" y="139279"/>
                </a:cubicBezTo>
                <a:cubicBezTo>
                  <a:pt x="1466174" y="93444"/>
                  <a:pt x="1482801" y="113237"/>
                  <a:pt x="1448285" y="78723"/>
                </a:cubicBezTo>
                <a:cubicBezTo>
                  <a:pt x="1442229" y="66612"/>
                  <a:pt x="1437085" y="54000"/>
                  <a:pt x="1430118" y="42389"/>
                </a:cubicBezTo>
                <a:cubicBezTo>
                  <a:pt x="1402623" y="-3438"/>
                  <a:pt x="1418622" y="38174"/>
                  <a:pt x="1405896" y="0"/>
                </a:cubicBezTo>
                <a:cubicBezTo>
                  <a:pt x="1377109" y="43179"/>
                  <a:pt x="1392646" y="11886"/>
                  <a:pt x="1399840" y="109001"/>
                </a:cubicBezTo>
                <a:cubicBezTo>
                  <a:pt x="1401777" y="135153"/>
                  <a:pt x="1408321" y="213177"/>
                  <a:pt x="1411952" y="242225"/>
                </a:cubicBezTo>
                <a:cubicBezTo>
                  <a:pt x="1414536" y="262901"/>
                  <a:pt x="1419926" y="288156"/>
                  <a:pt x="1424063" y="308837"/>
                </a:cubicBezTo>
                <a:cubicBezTo>
                  <a:pt x="1426081" y="329022"/>
                  <a:pt x="1427437" y="349285"/>
                  <a:pt x="1430118" y="369393"/>
                </a:cubicBezTo>
                <a:cubicBezTo>
                  <a:pt x="1431478" y="379595"/>
                  <a:pt x="1434718" y="389482"/>
                  <a:pt x="1436174" y="399671"/>
                </a:cubicBezTo>
                <a:cubicBezTo>
                  <a:pt x="1450562" y="500383"/>
                  <a:pt x="1434594" y="415987"/>
                  <a:pt x="1448285" y="484450"/>
                </a:cubicBezTo>
                <a:cubicBezTo>
                  <a:pt x="1447298" y="495303"/>
                  <a:pt x="1452728" y="553079"/>
                  <a:pt x="1430118" y="569229"/>
                </a:cubicBezTo>
                <a:cubicBezTo>
                  <a:pt x="1421273" y="575547"/>
                  <a:pt x="1410018" y="577523"/>
                  <a:pt x="1399840" y="581340"/>
                </a:cubicBezTo>
                <a:cubicBezTo>
                  <a:pt x="1393863" y="583581"/>
                  <a:pt x="1387729" y="585377"/>
                  <a:pt x="1381673" y="587396"/>
                </a:cubicBezTo>
                <a:cubicBezTo>
                  <a:pt x="1359469" y="585377"/>
                  <a:pt x="1337162" y="584287"/>
                  <a:pt x="1315062" y="581340"/>
                </a:cubicBezTo>
                <a:cubicBezTo>
                  <a:pt x="1306812" y="580240"/>
                  <a:pt x="1299049" y="576652"/>
                  <a:pt x="1290839" y="575284"/>
                </a:cubicBezTo>
                <a:cubicBezTo>
                  <a:pt x="1274786" y="572609"/>
                  <a:pt x="1258542" y="571247"/>
                  <a:pt x="1242394" y="569229"/>
                </a:cubicBezTo>
                <a:lnTo>
                  <a:pt x="1121281" y="575284"/>
                </a:lnTo>
                <a:lnTo>
                  <a:pt x="1024391" y="581340"/>
                </a:lnTo>
                <a:cubicBezTo>
                  <a:pt x="961840" y="584002"/>
                  <a:pt x="899242" y="585377"/>
                  <a:pt x="836667" y="587396"/>
                </a:cubicBezTo>
                <a:lnTo>
                  <a:pt x="679220" y="599507"/>
                </a:lnTo>
                <a:cubicBezTo>
                  <a:pt x="578273" y="599507"/>
                  <a:pt x="477366" y="595470"/>
                  <a:pt x="376439" y="593451"/>
                </a:cubicBezTo>
                <a:cubicBezTo>
                  <a:pt x="364328" y="591433"/>
                  <a:pt x="352091" y="590059"/>
                  <a:pt x="340105" y="587396"/>
                </a:cubicBezTo>
                <a:cubicBezTo>
                  <a:pt x="333874" y="586011"/>
                  <a:pt x="328321" y="581340"/>
                  <a:pt x="321938" y="581340"/>
                </a:cubicBezTo>
                <a:cubicBezTo>
                  <a:pt x="306380" y="581340"/>
                  <a:pt x="185206" y="591725"/>
                  <a:pt x="164492" y="593451"/>
                </a:cubicBezTo>
                <a:cubicBezTo>
                  <a:pt x="7050" y="587154"/>
                  <a:pt x="-37403" y="587396"/>
                  <a:pt x="31268" y="587396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oogle Shape;348;p26">
            <a:extLst>
              <a:ext uri="{FF2B5EF4-FFF2-40B4-BE49-F238E27FC236}">
                <a16:creationId xmlns:a16="http://schemas.microsoft.com/office/drawing/2014/main" id="{FEF0F4B6-8232-FCB6-4A13-3719DD69BD8E}"/>
              </a:ext>
            </a:extLst>
          </p:cNvPr>
          <p:cNvGrpSpPr/>
          <p:nvPr/>
        </p:nvGrpSpPr>
        <p:grpSpPr>
          <a:xfrm flipH="1">
            <a:off x="9440991" y="5165019"/>
            <a:ext cx="1320552" cy="1023406"/>
            <a:chOff x="3178902" y="4880926"/>
            <a:chExt cx="1320998" cy="1265866"/>
          </a:xfrm>
          <a:solidFill>
            <a:srgbClr val="00CC00"/>
          </a:solidFill>
        </p:grpSpPr>
        <p:sp>
          <p:nvSpPr>
            <p:cNvPr id="5" name="Google Shape;349;p26">
              <a:extLst>
                <a:ext uri="{FF2B5EF4-FFF2-40B4-BE49-F238E27FC236}">
                  <a16:creationId xmlns:a16="http://schemas.microsoft.com/office/drawing/2014/main" id="{A2E973E9-B3CE-159C-B31C-157B7DC0ABB9}"/>
                </a:ext>
              </a:extLst>
            </p:cNvPr>
            <p:cNvSpPr/>
            <p:nvPr/>
          </p:nvSpPr>
          <p:spPr>
            <a:xfrm>
              <a:off x="3179347" y="4880926"/>
              <a:ext cx="1320553" cy="1265866"/>
            </a:xfrm>
            <a:custGeom>
              <a:avLst/>
              <a:gdLst/>
              <a:ahLst/>
              <a:cxnLst/>
              <a:rect l="l" t="t" r="r" b="b"/>
              <a:pathLst>
                <a:path w="2918349" h="2797493" extrusionOk="0">
                  <a:moveTo>
                    <a:pt x="1290514" y="0"/>
                  </a:moveTo>
                  <a:cubicBezTo>
                    <a:pt x="1381002" y="0"/>
                    <a:pt x="1466727" y="30480"/>
                    <a:pt x="1537212" y="88583"/>
                  </a:cubicBezTo>
                  <a:lnTo>
                    <a:pt x="2773557" y="1094423"/>
                  </a:lnTo>
                  <a:cubicBezTo>
                    <a:pt x="2865949" y="1169670"/>
                    <a:pt x="2919289" y="1280160"/>
                    <a:pt x="2918337" y="1399223"/>
                  </a:cubicBezTo>
                  <a:cubicBezTo>
                    <a:pt x="2918337" y="1518285"/>
                    <a:pt x="2865949" y="1628775"/>
                    <a:pt x="2773557" y="1704023"/>
                  </a:cubicBezTo>
                  <a:lnTo>
                    <a:pt x="1536259" y="2708910"/>
                  </a:lnTo>
                  <a:cubicBezTo>
                    <a:pt x="1464822" y="2767013"/>
                    <a:pt x="1380049" y="2797493"/>
                    <a:pt x="1289562" y="2797493"/>
                  </a:cubicBezTo>
                  <a:cubicBezTo>
                    <a:pt x="1072392" y="2797493"/>
                    <a:pt x="895227" y="2621280"/>
                    <a:pt x="895227" y="2405063"/>
                  </a:cubicBezTo>
                  <a:cubicBezTo>
                    <a:pt x="731397" y="2484120"/>
                    <a:pt x="484699" y="2499360"/>
                    <a:pt x="484699" y="2499360"/>
                  </a:cubicBezTo>
                  <a:lnTo>
                    <a:pt x="484663" y="2495982"/>
                  </a:lnTo>
                  <a:lnTo>
                    <a:pt x="437198" y="2495982"/>
                  </a:lnTo>
                  <a:cubicBezTo>
                    <a:pt x="196215" y="2495982"/>
                    <a:pt x="0" y="2301288"/>
                    <a:pt x="0" y="2062173"/>
                  </a:cubicBezTo>
                  <a:lnTo>
                    <a:pt x="0" y="986628"/>
                  </a:lnTo>
                  <a:cubicBezTo>
                    <a:pt x="0" y="747513"/>
                    <a:pt x="196215" y="552819"/>
                    <a:pt x="437198" y="552819"/>
                  </a:cubicBezTo>
                  <a:lnTo>
                    <a:pt x="463871" y="552819"/>
                  </a:lnTo>
                  <a:lnTo>
                    <a:pt x="463744" y="541020"/>
                  </a:lnTo>
                  <a:cubicBezTo>
                    <a:pt x="629479" y="539115"/>
                    <a:pt x="896179" y="446723"/>
                    <a:pt x="896179" y="446723"/>
                  </a:cubicBezTo>
                  <a:lnTo>
                    <a:pt x="896179" y="393383"/>
                  </a:lnTo>
                  <a:cubicBezTo>
                    <a:pt x="896179" y="176213"/>
                    <a:pt x="1073344" y="0"/>
                    <a:pt x="129051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50;p26">
              <a:extLst>
                <a:ext uri="{FF2B5EF4-FFF2-40B4-BE49-F238E27FC236}">
                  <a16:creationId xmlns:a16="http://schemas.microsoft.com/office/drawing/2014/main" id="{D98FD486-E551-8952-2624-2515B1C018A9}"/>
                </a:ext>
              </a:extLst>
            </p:cNvPr>
            <p:cNvSpPr/>
            <p:nvPr/>
          </p:nvSpPr>
          <p:spPr>
            <a:xfrm>
              <a:off x="3178902" y="5138604"/>
              <a:ext cx="236191" cy="881253"/>
            </a:xfrm>
            <a:custGeom>
              <a:avLst/>
              <a:gdLst/>
              <a:ahLst/>
              <a:cxnLst/>
              <a:rect l="l" t="t" r="r" b="b"/>
              <a:pathLst>
                <a:path w="521969" h="1958339" extrusionOk="0">
                  <a:moveTo>
                    <a:pt x="510540" y="0"/>
                  </a:moveTo>
                  <a:lnTo>
                    <a:pt x="437198" y="0"/>
                  </a:lnTo>
                  <a:cubicBezTo>
                    <a:pt x="196215" y="0"/>
                    <a:pt x="0" y="196215"/>
                    <a:pt x="0" y="437197"/>
                  </a:cubicBezTo>
                  <a:lnTo>
                    <a:pt x="0" y="1521143"/>
                  </a:lnTo>
                  <a:cubicBezTo>
                    <a:pt x="0" y="1762125"/>
                    <a:pt x="196215" y="1958340"/>
                    <a:pt x="437198" y="1958340"/>
                  </a:cubicBezTo>
                  <a:lnTo>
                    <a:pt x="521970" y="1958340"/>
                  </a:lnTo>
                  <a:lnTo>
                    <a:pt x="5105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47;p26">
            <a:extLst>
              <a:ext uri="{FF2B5EF4-FFF2-40B4-BE49-F238E27FC236}">
                <a16:creationId xmlns:a16="http://schemas.microsoft.com/office/drawing/2014/main" id="{7BEE4190-41BC-71C1-9AF5-B7FBDB65A47E}"/>
              </a:ext>
            </a:extLst>
          </p:cNvPr>
          <p:cNvSpPr/>
          <p:nvPr/>
        </p:nvSpPr>
        <p:spPr>
          <a:xfrm flipH="1">
            <a:off x="9812189" y="5470268"/>
            <a:ext cx="669571" cy="412907"/>
          </a:xfrm>
          <a:custGeom>
            <a:avLst/>
            <a:gdLst/>
            <a:ahLst/>
            <a:cxnLst/>
            <a:rect l="l" t="t" r="r" b="b"/>
            <a:pathLst>
              <a:path w="2144830" h="1840911" extrusionOk="0">
                <a:moveTo>
                  <a:pt x="37324" y="520784"/>
                </a:moveTo>
                <a:cubicBezTo>
                  <a:pt x="51454" y="577303"/>
                  <a:pt x="65987" y="633723"/>
                  <a:pt x="79713" y="690341"/>
                </a:cubicBezTo>
                <a:cubicBezTo>
                  <a:pt x="82138" y="700344"/>
                  <a:pt x="83536" y="710572"/>
                  <a:pt x="85769" y="720619"/>
                </a:cubicBezTo>
                <a:cubicBezTo>
                  <a:pt x="87574" y="728744"/>
                  <a:pt x="90019" y="736717"/>
                  <a:pt x="91824" y="744842"/>
                </a:cubicBezTo>
                <a:cubicBezTo>
                  <a:pt x="94057" y="754889"/>
                  <a:pt x="95566" y="765091"/>
                  <a:pt x="97880" y="775120"/>
                </a:cubicBezTo>
                <a:cubicBezTo>
                  <a:pt x="97889" y="775159"/>
                  <a:pt x="113014" y="835658"/>
                  <a:pt x="116047" y="847788"/>
                </a:cubicBezTo>
                <a:cubicBezTo>
                  <a:pt x="118066" y="855862"/>
                  <a:pt x="120735" y="863801"/>
                  <a:pt x="122103" y="872010"/>
                </a:cubicBezTo>
                <a:cubicBezTo>
                  <a:pt x="130504" y="922423"/>
                  <a:pt x="126421" y="896189"/>
                  <a:pt x="134214" y="950733"/>
                </a:cubicBezTo>
                <a:cubicBezTo>
                  <a:pt x="136232" y="978993"/>
                  <a:pt x="140269" y="1007180"/>
                  <a:pt x="140269" y="1035512"/>
                </a:cubicBezTo>
                <a:cubicBezTo>
                  <a:pt x="140269" y="1363226"/>
                  <a:pt x="101904" y="1241353"/>
                  <a:pt x="140269" y="1356461"/>
                </a:cubicBezTo>
                <a:cubicBezTo>
                  <a:pt x="146325" y="1352424"/>
                  <a:pt x="151926" y="1347604"/>
                  <a:pt x="158436" y="1344349"/>
                </a:cubicBezTo>
                <a:cubicBezTo>
                  <a:pt x="173066" y="1337034"/>
                  <a:pt x="185317" y="1338054"/>
                  <a:pt x="200826" y="1332238"/>
                </a:cubicBezTo>
                <a:cubicBezTo>
                  <a:pt x="209278" y="1329068"/>
                  <a:pt x="216484" y="1322982"/>
                  <a:pt x="225048" y="1320127"/>
                </a:cubicBezTo>
                <a:cubicBezTo>
                  <a:pt x="240839" y="1314863"/>
                  <a:pt x="257702" y="1313279"/>
                  <a:pt x="273493" y="1308015"/>
                </a:cubicBezTo>
                <a:lnTo>
                  <a:pt x="309827" y="1295904"/>
                </a:lnTo>
                <a:cubicBezTo>
                  <a:pt x="359986" y="1279185"/>
                  <a:pt x="280300" y="1305456"/>
                  <a:pt x="370383" y="1277737"/>
                </a:cubicBezTo>
                <a:cubicBezTo>
                  <a:pt x="382585" y="1273982"/>
                  <a:pt x="394606" y="1269663"/>
                  <a:pt x="406717" y="1265626"/>
                </a:cubicBezTo>
                <a:cubicBezTo>
                  <a:pt x="421122" y="1260824"/>
                  <a:pt x="433890" y="1256051"/>
                  <a:pt x="449107" y="1253515"/>
                </a:cubicBezTo>
                <a:cubicBezTo>
                  <a:pt x="607869" y="1227056"/>
                  <a:pt x="472566" y="1251813"/>
                  <a:pt x="582330" y="1235348"/>
                </a:cubicBezTo>
                <a:cubicBezTo>
                  <a:pt x="606615" y="1231705"/>
                  <a:pt x="630815" y="1227505"/>
                  <a:pt x="654998" y="1223237"/>
                </a:cubicBezTo>
                <a:cubicBezTo>
                  <a:pt x="679430" y="1218925"/>
                  <a:pt x="696461" y="1213919"/>
                  <a:pt x="721610" y="1211125"/>
                </a:cubicBezTo>
                <a:cubicBezTo>
                  <a:pt x="745768" y="1208441"/>
                  <a:pt x="770104" y="1207614"/>
                  <a:pt x="794277" y="1205070"/>
                </a:cubicBezTo>
                <a:cubicBezTo>
                  <a:pt x="808472" y="1203576"/>
                  <a:pt x="822491" y="1200682"/>
                  <a:pt x="836667" y="1199014"/>
                </a:cubicBezTo>
                <a:cubicBezTo>
                  <a:pt x="856814" y="1196644"/>
                  <a:pt x="877038" y="1194977"/>
                  <a:pt x="897223" y="1192959"/>
                </a:cubicBezTo>
                <a:cubicBezTo>
                  <a:pt x="918994" y="1187516"/>
                  <a:pt x="928665" y="1184690"/>
                  <a:pt x="951724" y="1180847"/>
                </a:cubicBezTo>
                <a:cubicBezTo>
                  <a:pt x="997907" y="1173150"/>
                  <a:pt x="1044820" y="1170376"/>
                  <a:pt x="1091003" y="1162680"/>
                </a:cubicBezTo>
                <a:cubicBezTo>
                  <a:pt x="1103114" y="1160662"/>
                  <a:pt x="1115297" y="1159033"/>
                  <a:pt x="1127337" y="1156625"/>
                </a:cubicBezTo>
                <a:cubicBezTo>
                  <a:pt x="1135498" y="1154993"/>
                  <a:pt x="1143321" y="1151746"/>
                  <a:pt x="1151560" y="1150569"/>
                </a:cubicBezTo>
                <a:cubicBezTo>
                  <a:pt x="1171642" y="1147700"/>
                  <a:pt x="1191954" y="1146754"/>
                  <a:pt x="1212116" y="1144514"/>
                </a:cubicBezTo>
                <a:cubicBezTo>
                  <a:pt x="1228290" y="1142717"/>
                  <a:pt x="1244413" y="1140477"/>
                  <a:pt x="1260561" y="1138458"/>
                </a:cubicBezTo>
                <a:cubicBezTo>
                  <a:pt x="1286802" y="1140477"/>
                  <a:pt x="1323126" y="1123739"/>
                  <a:pt x="1339284" y="1144514"/>
                </a:cubicBezTo>
                <a:cubicBezTo>
                  <a:pt x="1360388" y="1171647"/>
                  <a:pt x="1343002" y="1213164"/>
                  <a:pt x="1345340" y="1247459"/>
                </a:cubicBezTo>
                <a:cubicBezTo>
                  <a:pt x="1349058" y="1301982"/>
                  <a:pt x="1348466" y="1357055"/>
                  <a:pt x="1357451" y="1410961"/>
                </a:cubicBezTo>
                <a:cubicBezTo>
                  <a:pt x="1359470" y="1423072"/>
                  <a:pt x="1361311" y="1435215"/>
                  <a:pt x="1363507" y="1447295"/>
                </a:cubicBezTo>
                <a:cubicBezTo>
                  <a:pt x="1365348" y="1457421"/>
                  <a:pt x="1368106" y="1467384"/>
                  <a:pt x="1369562" y="1477573"/>
                </a:cubicBezTo>
                <a:cubicBezTo>
                  <a:pt x="1374165" y="1509794"/>
                  <a:pt x="1379177" y="1542011"/>
                  <a:pt x="1381673" y="1574463"/>
                </a:cubicBezTo>
                <a:cubicBezTo>
                  <a:pt x="1383692" y="1600704"/>
                  <a:pt x="1386308" y="1626906"/>
                  <a:pt x="1387729" y="1653186"/>
                </a:cubicBezTo>
                <a:cubicBezTo>
                  <a:pt x="1397560" y="1835051"/>
                  <a:pt x="1385992" y="1743966"/>
                  <a:pt x="1399840" y="1840911"/>
                </a:cubicBezTo>
                <a:cubicBezTo>
                  <a:pt x="1412825" y="1837665"/>
                  <a:pt x="1433139" y="1835471"/>
                  <a:pt x="1442230" y="1822744"/>
                </a:cubicBezTo>
                <a:cubicBezTo>
                  <a:pt x="1448548" y="1813899"/>
                  <a:pt x="1449843" y="1802362"/>
                  <a:pt x="1454341" y="1792466"/>
                </a:cubicBezTo>
                <a:cubicBezTo>
                  <a:pt x="1459944" y="1780139"/>
                  <a:pt x="1467300" y="1768631"/>
                  <a:pt x="1472508" y="1756132"/>
                </a:cubicBezTo>
                <a:cubicBezTo>
                  <a:pt x="1477418" y="1744348"/>
                  <a:pt x="1478910" y="1731217"/>
                  <a:pt x="1484619" y="1719798"/>
                </a:cubicBezTo>
                <a:cubicBezTo>
                  <a:pt x="1536891" y="1615257"/>
                  <a:pt x="1480827" y="1733950"/>
                  <a:pt x="1508842" y="1659242"/>
                </a:cubicBezTo>
                <a:cubicBezTo>
                  <a:pt x="1512012" y="1650789"/>
                  <a:pt x="1517170" y="1643215"/>
                  <a:pt x="1520953" y="1635019"/>
                </a:cubicBezTo>
                <a:cubicBezTo>
                  <a:pt x="1531413" y="1612355"/>
                  <a:pt x="1555441" y="1554405"/>
                  <a:pt x="1569398" y="1532074"/>
                </a:cubicBezTo>
                <a:cubicBezTo>
                  <a:pt x="1579491" y="1515926"/>
                  <a:pt x="1590557" y="1500347"/>
                  <a:pt x="1599676" y="1483629"/>
                </a:cubicBezTo>
                <a:cubicBezTo>
                  <a:pt x="1634992" y="1418883"/>
                  <a:pt x="1565534" y="1524933"/>
                  <a:pt x="1617843" y="1441239"/>
                </a:cubicBezTo>
                <a:cubicBezTo>
                  <a:pt x="1646920" y="1394716"/>
                  <a:pt x="1625693" y="1437298"/>
                  <a:pt x="1648121" y="1398850"/>
                </a:cubicBezTo>
                <a:cubicBezTo>
                  <a:pt x="1658592" y="1380899"/>
                  <a:pt x="1668720" y="1362740"/>
                  <a:pt x="1678399" y="1344349"/>
                </a:cubicBezTo>
                <a:cubicBezTo>
                  <a:pt x="1688910" y="1324378"/>
                  <a:pt x="1697066" y="1303145"/>
                  <a:pt x="1708677" y="1283793"/>
                </a:cubicBezTo>
                <a:cubicBezTo>
                  <a:pt x="1714733" y="1273700"/>
                  <a:pt x="1721580" y="1264042"/>
                  <a:pt x="1726844" y="1253515"/>
                </a:cubicBezTo>
                <a:cubicBezTo>
                  <a:pt x="1731705" y="1243792"/>
                  <a:pt x="1733841" y="1232828"/>
                  <a:pt x="1738956" y="1223237"/>
                </a:cubicBezTo>
                <a:cubicBezTo>
                  <a:pt x="1750034" y="1202466"/>
                  <a:pt x="1764761" y="1183735"/>
                  <a:pt x="1775289" y="1162680"/>
                </a:cubicBezTo>
                <a:cubicBezTo>
                  <a:pt x="1779326" y="1154606"/>
                  <a:pt x="1781985" y="1145680"/>
                  <a:pt x="1787401" y="1138458"/>
                </a:cubicBezTo>
                <a:cubicBezTo>
                  <a:pt x="1794252" y="1129323"/>
                  <a:pt x="1804772" y="1123370"/>
                  <a:pt x="1811623" y="1114235"/>
                </a:cubicBezTo>
                <a:cubicBezTo>
                  <a:pt x="1817039" y="1107013"/>
                  <a:pt x="1818727" y="1097524"/>
                  <a:pt x="1823734" y="1090013"/>
                </a:cubicBezTo>
                <a:cubicBezTo>
                  <a:pt x="1834931" y="1073218"/>
                  <a:pt x="1847957" y="1057716"/>
                  <a:pt x="1860068" y="1041568"/>
                </a:cubicBezTo>
                <a:cubicBezTo>
                  <a:pt x="1866124" y="1033494"/>
                  <a:pt x="1874487" y="1026716"/>
                  <a:pt x="1878235" y="1017345"/>
                </a:cubicBezTo>
                <a:cubicBezTo>
                  <a:pt x="1888448" y="991812"/>
                  <a:pt x="1891541" y="979417"/>
                  <a:pt x="1908513" y="956789"/>
                </a:cubicBezTo>
                <a:cubicBezTo>
                  <a:pt x="1919679" y="941901"/>
                  <a:pt x="1934030" y="929544"/>
                  <a:pt x="1944847" y="914400"/>
                </a:cubicBezTo>
                <a:cubicBezTo>
                  <a:pt x="1954306" y="901157"/>
                  <a:pt x="1959737" y="885342"/>
                  <a:pt x="1969069" y="872010"/>
                </a:cubicBezTo>
                <a:cubicBezTo>
                  <a:pt x="1973980" y="864994"/>
                  <a:pt x="1981663" y="860345"/>
                  <a:pt x="1987236" y="853843"/>
                </a:cubicBezTo>
                <a:cubicBezTo>
                  <a:pt x="1993804" y="846180"/>
                  <a:pt x="1998835" y="837284"/>
                  <a:pt x="2005403" y="829621"/>
                </a:cubicBezTo>
                <a:cubicBezTo>
                  <a:pt x="2010976" y="823119"/>
                  <a:pt x="2017997" y="817956"/>
                  <a:pt x="2023570" y="811454"/>
                </a:cubicBezTo>
                <a:cubicBezTo>
                  <a:pt x="2030138" y="803791"/>
                  <a:pt x="2035091" y="794827"/>
                  <a:pt x="2041737" y="787231"/>
                </a:cubicBezTo>
                <a:cubicBezTo>
                  <a:pt x="2049256" y="778638"/>
                  <a:pt x="2058529" y="771679"/>
                  <a:pt x="2065960" y="763009"/>
                </a:cubicBezTo>
                <a:cubicBezTo>
                  <a:pt x="2070696" y="757483"/>
                  <a:pt x="2073412" y="750433"/>
                  <a:pt x="2078071" y="744842"/>
                </a:cubicBezTo>
                <a:cubicBezTo>
                  <a:pt x="2092642" y="727357"/>
                  <a:pt x="2096542" y="726472"/>
                  <a:pt x="2114405" y="714564"/>
                </a:cubicBezTo>
                <a:cubicBezTo>
                  <a:pt x="2120460" y="706490"/>
                  <a:pt x="2126705" y="698554"/>
                  <a:pt x="2132571" y="690341"/>
                </a:cubicBezTo>
                <a:cubicBezTo>
                  <a:pt x="2136801" y="684419"/>
                  <a:pt x="2146110" y="679311"/>
                  <a:pt x="2144683" y="672174"/>
                </a:cubicBezTo>
                <a:cubicBezTo>
                  <a:pt x="2143733" y="667422"/>
                  <a:pt x="2102354" y="647979"/>
                  <a:pt x="2102293" y="647952"/>
                </a:cubicBezTo>
                <a:cubicBezTo>
                  <a:pt x="2092360" y="643537"/>
                  <a:pt x="2081558" y="641046"/>
                  <a:pt x="2072015" y="635841"/>
                </a:cubicBezTo>
                <a:cubicBezTo>
                  <a:pt x="2006576" y="600147"/>
                  <a:pt x="2059924" y="619698"/>
                  <a:pt x="2017514" y="605563"/>
                </a:cubicBezTo>
                <a:cubicBezTo>
                  <a:pt x="2011459" y="601526"/>
                  <a:pt x="2005270" y="597681"/>
                  <a:pt x="1999348" y="593451"/>
                </a:cubicBezTo>
                <a:cubicBezTo>
                  <a:pt x="1988330" y="585581"/>
                  <a:pt x="1969802" y="570309"/>
                  <a:pt x="1956958" y="563173"/>
                </a:cubicBezTo>
                <a:cubicBezTo>
                  <a:pt x="1945121" y="556597"/>
                  <a:pt x="1931643" y="552876"/>
                  <a:pt x="1920624" y="545006"/>
                </a:cubicBezTo>
                <a:cubicBezTo>
                  <a:pt x="1903163" y="532534"/>
                  <a:pt x="1888663" y="516354"/>
                  <a:pt x="1872179" y="502617"/>
                </a:cubicBezTo>
                <a:cubicBezTo>
                  <a:pt x="1864426" y="496156"/>
                  <a:pt x="1855620" y="491018"/>
                  <a:pt x="1847957" y="484450"/>
                </a:cubicBezTo>
                <a:cubicBezTo>
                  <a:pt x="1841455" y="478877"/>
                  <a:pt x="1836418" y="471706"/>
                  <a:pt x="1829790" y="466283"/>
                </a:cubicBezTo>
                <a:cubicBezTo>
                  <a:pt x="1814167" y="453501"/>
                  <a:pt x="1795618" y="444222"/>
                  <a:pt x="1781345" y="429949"/>
                </a:cubicBezTo>
                <a:cubicBezTo>
                  <a:pt x="1767215" y="415819"/>
                  <a:pt x="1754942" y="399549"/>
                  <a:pt x="1738956" y="387560"/>
                </a:cubicBezTo>
                <a:cubicBezTo>
                  <a:pt x="1722808" y="375449"/>
                  <a:pt x="1704784" y="365499"/>
                  <a:pt x="1690511" y="351226"/>
                </a:cubicBezTo>
                <a:cubicBezTo>
                  <a:pt x="1645432" y="306147"/>
                  <a:pt x="1700788" y="363216"/>
                  <a:pt x="1654177" y="308837"/>
                </a:cubicBezTo>
                <a:cubicBezTo>
                  <a:pt x="1638994" y="291124"/>
                  <a:pt x="1630934" y="286863"/>
                  <a:pt x="1611787" y="272503"/>
                </a:cubicBezTo>
                <a:cubicBezTo>
                  <a:pt x="1558636" y="192774"/>
                  <a:pt x="1612083" y="267801"/>
                  <a:pt x="1569398" y="218002"/>
                </a:cubicBezTo>
                <a:cubicBezTo>
                  <a:pt x="1562830" y="210339"/>
                  <a:pt x="1557877" y="201375"/>
                  <a:pt x="1551231" y="193780"/>
                </a:cubicBezTo>
                <a:cubicBezTo>
                  <a:pt x="1543712" y="185187"/>
                  <a:pt x="1534440" y="178227"/>
                  <a:pt x="1527009" y="169557"/>
                </a:cubicBezTo>
                <a:cubicBezTo>
                  <a:pt x="1500097" y="138160"/>
                  <a:pt x="1531715" y="162602"/>
                  <a:pt x="1496730" y="139279"/>
                </a:cubicBezTo>
                <a:cubicBezTo>
                  <a:pt x="1466174" y="93444"/>
                  <a:pt x="1482801" y="113237"/>
                  <a:pt x="1448285" y="78723"/>
                </a:cubicBezTo>
                <a:cubicBezTo>
                  <a:pt x="1442229" y="66612"/>
                  <a:pt x="1437085" y="54000"/>
                  <a:pt x="1430118" y="42389"/>
                </a:cubicBezTo>
                <a:cubicBezTo>
                  <a:pt x="1402623" y="-3438"/>
                  <a:pt x="1418622" y="38174"/>
                  <a:pt x="1405896" y="0"/>
                </a:cubicBezTo>
                <a:cubicBezTo>
                  <a:pt x="1377109" y="43179"/>
                  <a:pt x="1392646" y="11886"/>
                  <a:pt x="1399840" y="109001"/>
                </a:cubicBezTo>
                <a:cubicBezTo>
                  <a:pt x="1401777" y="135153"/>
                  <a:pt x="1408321" y="213177"/>
                  <a:pt x="1411952" y="242225"/>
                </a:cubicBezTo>
                <a:cubicBezTo>
                  <a:pt x="1414536" y="262901"/>
                  <a:pt x="1419926" y="288156"/>
                  <a:pt x="1424063" y="308837"/>
                </a:cubicBezTo>
                <a:cubicBezTo>
                  <a:pt x="1426081" y="329022"/>
                  <a:pt x="1427437" y="349285"/>
                  <a:pt x="1430118" y="369393"/>
                </a:cubicBezTo>
                <a:cubicBezTo>
                  <a:pt x="1431478" y="379595"/>
                  <a:pt x="1434718" y="389482"/>
                  <a:pt x="1436174" y="399671"/>
                </a:cubicBezTo>
                <a:cubicBezTo>
                  <a:pt x="1450562" y="500383"/>
                  <a:pt x="1434594" y="415987"/>
                  <a:pt x="1448285" y="484450"/>
                </a:cubicBezTo>
                <a:cubicBezTo>
                  <a:pt x="1447298" y="495303"/>
                  <a:pt x="1452728" y="553079"/>
                  <a:pt x="1430118" y="569229"/>
                </a:cubicBezTo>
                <a:cubicBezTo>
                  <a:pt x="1421273" y="575547"/>
                  <a:pt x="1410018" y="577523"/>
                  <a:pt x="1399840" y="581340"/>
                </a:cubicBezTo>
                <a:cubicBezTo>
                  <a:pt x="1393863" y="583581"/>
                  <a:pt x="1387729" y="585377"/>
                  <a:pt x="1381673" y="587396"/>
                </a:cubicBezTo>
                <a:cubicBezTo>
                  <a:pt x="1359469" y="585377"/>
                  <a:pt x="1337162" y="584287"/>
                  <a:pt x="1315062" y="581340"/>
                </a:cubicBezTo>
                <a:cubicBezTo>
                  <a:pt x="1306812" y="580240"/>
                  <a:pt x="1299049" y="576652"/>
                  <a:pt x="1290839" y="575284"/>
                </a:cubicBezTo>
                <a:cubicBezTo>
                  <a:pt x="1274786" y="572609"/>
                  <a:pt x="1258542" y="571247"/>
                  <a:pt x="1242394" y="569229"/>
                </a:cubicBezTo>
                <a:lnTo>
                  <a:pt x="1121281" y="575284"/>
                </a:lnTo>
                <a:lnTo>
                  <a:pt x="1024391" y="581340"/>
                </a:lnTo>
                <a:cubicBezTo>
                  <a:pt x="961840" y="584002"/>
                  <a:pt x="899242" y="585377"/>
                  <a:pt x="836667" y="587396"/>
                </a:cubicBezTo>
                <a:lnTo>
                  <a:pt x="679220" y="599507"/>
                </a:lnTo>
                <a:cubicBezTo>
                  <a:pt x="578273" y="599507"/>
                  <a:pt x="477366" y="595470"/>
                  <a:pt x="376439" y="593451"/>
                </a:cubicBezTo>
                <a:cubicBezTo>
                  <a:pt x="364328" y="591433"/>
                  <a:pt x="352091" y="590059"/>
                  <a:pt x="340105" y="587396"/>
                </a:cubicBezTo>
                <a:cubicBezTo>
                  <a:pt x="333874" y="586011"/>
                  <a:pt x="328321" y="581340"/>
                  <a:pt x="321938" y="581340"/>
                </a:cubicBezTo>
                <a:cubicBezTo>
                  <a:pt x="306380" y="581340"/>
                  <a:pt x="185206" y="591725"/>
                  <a:pt x="164492" y="593451"/>
                </a:cubicBezTo>
                <a:cubicBezTo>
                  <a:pt x="7050" y="587154"/>
                  <a:pt x="-37403" y="587396"/>
                  <a:pt x="31268" y="587396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4341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/>
          <p:nvPr/>
        </p:nvSpPr>
        <p:spPr>
          <a:xfrm>
            <a:off x="4085600" y="3057300"/>
            <a:ext cx="3519000" cy="1634762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0"/>
          <p:cNvSpPr/>
          <p:nvPr/>
        </p:nvSpPr>
        <p:spPr>
          <a:xfrm>
            <a:off x="3935542" y="2970613"/>
            <a:ext cx="3786058" cy="1564449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0"/>
          <p:cNvSpPr txBox="1">
            <a:spLocks noGrp="1"/>
          </p:cNvSpPr>
          <p:nvPr>
            <p:ph type="title"/>
          </p:nvPr>
        </p:nvSpPr>
        <p:spPr>
          <a:xfrm>
            <a:off x="4147489" y="2813613"/>
            <a:ext cx="3462968" cy="18865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dirty="0"/>
              <a:t>المهارات </a:t>
            </a:r>
            <a:endParaRPr sz="4800" b="1" dirty="0"/>
          </a:p>
        </p:txBody>
      </p:sp>
      <p:sp>
        <p:nvSpPr>
          <p:cNvPr id="497" name="Google Shape;497;p20"/>
          <p:cNvSpPr txBox="1"/>
          <p:nvPr/>
        </p:nvSpPr>
        <p:spPr>
          <a:xfrm>
            <a:off x="3523847" y="1327663"/>
            <a:ext cx="1938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9933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التفكير</a:t>
            </a:r>
            <a:r>
              <a:rPr lang="ar-SA" sz="5000" dirty="0">
                <a:solidFill>
                  <a:srgbClr val="D14116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</a:t>
            </a:r>
            <a:r>
              <a:rPr lang="ar-SA" sz="5000" dirty="0">
                <a:solidFill>
                  <a:srgbClr val="9933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الناقد</a:t>
            </a:r>
            <a:r>
              <a:rPr lang="ar-SA" sz="5000" dirty="0">
                <a:solidFill>
                  <a:srgbClr val="D14116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</a:t>
            </a:r>
            <a:endParaRPr sz="5000" dirty="0">
              <a:solidFill>
                <a:srgbClr val="D14116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99" name="Google Shape;499;p20"/>
          <p:cNvSpPr txBox="1"/>
          <p:nvPr/>
        </p:nvSpPr>
        <p:spPr>
          <a:xfrm>
            <a:off x="6343494" y="1203274"/>
            <a:ext cx="3518999" cy="92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حل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المشكلات </a:t>
            </a:r>
            <a:endParaRPr sz="5000" dirty="0">
              <a:solidFill>
                <a:srgbClr val="ED7D3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3" name="Google Shape;503;p20"/>
          <p:cNvSpPr/>
          <p:nvPr/>
        </p:nvSpPr>
        <p:spPr>
          <a:xfrm rot="-3700795">
            <a:off x="5475326" y="1891489"/>
            <a:ext cx="1541766" cy="436798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4" name="Google Shape;504;p20"/>
          <p:cNvSpPr/>
          <p:nvPr/>
        </p:nvSpPr>
        <p:spPr>
          <a:xfrm rot="9266210">
            <a:off x="2113904" y="5137598"/>
            <a:ext cx="2598250" cy="835899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Google Shape;504;p20">
            <a:extLst>
              <a:ext uri="{FF2B5EF4-FFF2-40B4-BE49-F238E27FC236}">
                <a16:creationId xmlns:a16="http://schemas.microsoft.com/office/drawing/2014/main" id="{9117632E-2071-89F7-D2D3-CE6FD8098204}"/>
              </a:ext>
            </a:extLst>
          </p:cNvPr>
          <p:cNvSpPr/>
          <p:nvPr/>
        </p:nvSpPr>
        <p:spPr>
          <a:xfrm rot="13733033">
            <a:off x="8378614" y="2668034"/>
            <a:ext cx="1607871" cy="2076601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Google Shape;497;p20">
            <a:extLst>
              <a:ext uri="{FF2B5EF4-FFF2-40B4-BE49-F238E27FC236}">
                <a16:creationId xmlns:a16="http://schemas.microsoft.com/office/drawing/2014/main" id="{82573DDB-5249-2A85-86B1-E33B848F6387}"/>
              </a:ext>
            </a:extLst>
          </p:cNvPr>
          <p:cNvSpPr txBox="1"/>
          <p:nvPr/>
        </p:nvSpPr>
        <p:spPr>
          <a:xfrm rot="20617510">
            <a:off x="7553812" y="4195335"/>
            <a:ext cx="2470546" cy="116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00CC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المهارات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00CC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التنظيمية</a:t>
            </a:r>
            <a:endParaRPr sz="5000" dirty="0">
              <a:solidFill>
                <a:srgbClr val="00CC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" name="Google Shape;504;p20">
            <a:extLst>
              <a:ext uri="{FF2B5EF4-FFF2-40B4-BE49-F238E27FC236}">
                <a16:creationId xmlns:a16="http://schemas.microsoft.com/office/drawing/2014/main" id="{FAE88C01-8F2A-E21F-C20D-B97593295A8D}"/>
              </a:ext>
            </a:extLst>
          </p:cNvPr>
          <p:cNvSpPr/>
          <p:nvPr/>
        </p:nvSpPr>
        <p:spPr>
          <a:xfrm rot="10023244" flipH="1">
            <a:off x="6983269" y="4849702"/>
            <a:ext cx="994297" cy="2026174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Google Shape;504;p20">
            <a:extLst>
              <a:ext uri="{FF2B5EF4-FFF2-40B4-BE49-F238E27FC236}">
                <a16:creationId xmlns:a16="http://schemas.microsoft.com/office/drawing/2014/main" id="{D728FFBF-C1BF-3F12-AB48-55209418A199}"/>
              </a:ext>
            </a:extLst>
          </p:cNvPr>
          <p:cNvSpPr/>
          <p:nvPr/>
        </p:nvSpPr>
        <p:spPr>
          <a:xfrm rot="13803107">
            <a:off x="2247957" y="2404051"/>
            <a:ext cx="1614176" cy="749364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Google Shape;497;p20">
            <a:extLst>
              <a:ext uri="{FF2B5EF4-FFF2-40B4-BE49-F238E27FC236}">
                <a16:creationId xmlns:a16="http://schemas.microsoft.com/office/drawing/2014/main" id="{1A0662C3-838A-6B53-FD90-7B96145F04AB}"/>
              </a:ext>
            </a:extLst>
          </p:cNvPr>
          <p:cNvSpPr txBox="1"/>
          <p:nvPr/>
        </p:nvSpPr>
        <p:spPr>
          <a:xfrm>
            <a:off x="4035239" y="4885800"/>
            <a:ext cx="2470546" cy="116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chemeClr val="tx2">
                    <a:lumMod val="75000"/>
                  </a:schemeClr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العمل التعاوني </a:t>
            </a:r>
            <a:endParaRPr sz="5000" dirty="0">
              <a:solidFill>
                <a:schemeClr val="tx2">
                  <a:lumMod val="75000"/>
                </a:schemeClr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" name="Google Shape;497;p20">
            <a:extLst>
              <a:ext uri="{FF2B5EF4-FFF2-40B4-BE49-F238E27FC236}">
                <a16:creationId xmlns:a16="http://schemas.microsoft.com/office/drawing/2014/main" id="{C03AB307-1879-7368-BB78-FA1AE46687BB}"/>
              </a:ext>
            </a:extLst>
          </p:cNvPr>
          <p:cNvSpPr txBox="1"/>
          <p:nvPr/>
        </p:nvSpPr>
        <p:spPr>
          <a:xfrm rot="21422245">
            <a:off x="1204341" y="3492064"/>
            <a:ext cx="2470546" cy="116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000" dirty="0">
                <a:solidFill>
                  <a:srgbClr val="FF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التفويض</a:t>
            </a:r>
            <a:endParaRPr sz="5000" dirty="0">
              <a:solidFill>
                <a:srgbClr val="FF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  <p:extLst>
      <p:ext uri="{BB962C8B-B14F-4D97-AF65-F5344CB8AC3E}">
        <p14:creationId xmlns:p14="http://schemas.microsoft.com/office/powerpoint/2010/main" val="9335069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37"/>
          <p:cNvSpPr txBox="1">
            <a:spLocks noGrp="1"/>
          </p:cNvSpPr>
          <p:nvPr>
            <p:ph type="subTitle" idx="3"/>
          </p:nvPr>
        </p:nvSpPr>
        <p:spPr>
          <a:xfrm>
            <a:off x="1674799" y="2452371"/>
            <a:ext cx="1847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dirty="0">
                <a:solidFill>
                  <a:schemeClr val="dk1"/>
                </a:solidFill>
                <a:highlight>
                  <a:schemeClr val="accent2"/>
                </a:highlight>
              </a:rPr>
              <a:t>الخطوة الثالثة </a:t>
            </a:r>
            <a:endParaRPr dirty="0">
              <a:solidFill>
                <a:schemeClr val="dk1"/>
              </a:solidFill>
              <a:highlight>
                <a:schemeClr val="accent2"/>
              </a:highlight>
            </a:endParaRPr>
          </a:p>
        </p:txBody>
      </p:sp>
      <p:sp>
        <p:nvSpPr>
          <p:cNvPr id="1056" name="Google Shape;1056;p37"/>
          <p:cNvSpPr txBox="1">
            <a:spLocks noGrp="1"/>
          </p:cNvSpPr>
          <p:nvPr>
            <p:ph type="subTitle" idx="4"/>
          </p:nvPr>
        </p:nvSpPr>
        <p:spPr>
          <a:xfrm>
            <a:off x="4679566" y="2517067"/>
            <a:ext cx="1847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dirty="0">
                <a:solidFill>
                  <a:schemeClr val="dk1"/>
                </a:solidFill>
                <a:highlight>
                  <a:schemeClr val="accent2"/>
                </a:highlight>
              </a:rPr>
              <a:t>الخطوة الثانية </a:t>
            </a:r>
            <a:endParaRPr dirty="0">
              <a:solidFill>
                <a:schemeClr val="dk1"/>
              </a:solidFill>
              <a:highlight>
                <a:schemeClr val="accent2"/>
              </a:highlight>
            </a:endParaRPr>
          </a:p>
        </p:txBody>
      </p:sp>
      <p:sp>
        <p:nvSpPr>
          <p:cNvPr id="1057" name="Google Shape;1057;p37"/>
          <p:cNvSpPr txBox="1">
            <a:spLocks noGrp="1"/>
          </p:cNvSpPr>
          <p:nvPr>
            <p:ph type="subTitle" idx="5"/>
          </p:nvPr>
        </p:nvSpPr>
        <p:spPr>
          <a:xfrm>
            <a:off x="9536709" y="2406880"/>
            <a:ext cx="1847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ar-SA" dirty="0">
                <a:solidFill>
                  <a:schemeClr val="dk1"/>
                </a:solidFill>
                <a:highlight>
                  <a:schemeClr val="accent2"/>
                </a:highlight>
              </a:rPr>
              <a:t>الخطوة الاولى</a:t>
            </a:r>
            <a:endParaRPr dirty="0">
              <a:solidFill>
                <a:schemeClr val="dk1"/>
              </a:solidFill>
              <a:highlight>
                <a:schemeClr val="accent2"/>
              </a:highlight>
            </a:endParaRPr>
          </a:p>
        </p:txBody>
      </p:sp>
      <p:sp>
        <p:nvSpPr>
          <p:cNvPr id="1059" name="Google Shape;1059;p37"/>
          <p:cNvSpPr txBox="1">
            <a:spLocks noGrp="1"/>
          </p:cNvSpPr>
          <p:nvPr>
            <p:ph type="body" idx="13"/>
          </p:nvPr>
        </p:nvSpPr>
        <p:spPr>
          <a:xfrm>
            <a:off x="8296272" y="2944698"/>
            <a:ext cx="3005768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lvl="0" indent="-285750" algn="ctr" rtl="1">
              <a:spcBef>
                <a:spcPts val="0"/>
              </a:spcBef>
              <a:spcAft>
                <a:spcPts val="2100"/>
              </a:spcAft>
              <a:buFont typeface="Wingdings" panose="05000000000000000000" pitchFamily="2" charset="2"/>
              <a:buChar char="ü"/>
            </a:pPr>
            <a:r>
              <a:rPr lang="ar-SA" b="1" dirty="0">
                <a:solidFill>
                  <a:schemeClr val="tx1"/>
                </a:solidFill>
              </a:rPr>
              <a:t>مهرجان من تصميم الطلبة، أم أركان لبيع الألعاب المصنعة . أم سيكون معرض فقط لعرض منتجات الطلبة الإبداعية.</a:t>
            </a:r>
            <a:endParaRPr lang="en-US" b="1" dirty="0">
              <a:solidFill>
                <a:schemeClr val="tx1"/>
              </a:solidFill>
            </a:endParaRPr>
          </a:p>
          <a:p>
            <a:pPr marL="285750" lvl="0" indent="-285750" algn="r" rtl="1">
              <a:spcBef>
                <a:spcPts val="0"/>
              </a:spcBef>
              <a:spcAft>
                <a:spcPts val="2100"/>
              </a:spcAft>
              <a:buFont typeface="Wingdings" panose="05000000000000000000" pitchFamily="2" charset="2"/>
              <a:buChar char="ü"/>
            </a:pPr>
            <a:r>
              <a:rPr lang="ar-SA" b="1" dirty="0">
                <a:solidFill>
                  <a:schemeClr val="tx1"/>
                </a:solidFill>
              </a:rPr>
              <a:t>حضور خارجي ام طالبة المدرسة </a:t>
            </a:r>
          </a:p>
          <a:p>
            <a:pPr marL="285750" lvl="0" indent="-285750" algn="ctr" rtl="1">
              <a:spcBef>
                <a:spcPts val="0"/>
              </a:spcBef>
              <a:spcAft>
                <a:spcPts val="2100"/>
              </a:spcAft>
              <a:buFont typeface="Wingdings" panose="05000000000000000000" pitchFamily="2" charset="2"/>
              <a:buChar char="ü"/>
            </a:pPr>
            <a:r>
              <a:rPr lang="ar-SA" b="1" dirty="0">
                <a:solidFill>
                  <a:schemeClr val="tx1"/>
                </a:solidFill>
              </a:rPr>
              <a:t>ساحة المدرسة أم الفصل </a:t>
            </a:r>
            <a:endParaRPr b="1" dirty="0">
              <a:solidFill>
                <a:schemeClr val="tx1"/>
              </a:solidFill>
            </a:endParaRPr>
          </a:p>
        </p:txBody>
      </p:sp>
      <p:grpSp>
        <p:nvGrpSpPr>
          <p:cNvPr id="1060" name="Google Shape;1060;p37"/>
          <p:cNvGrpSpPr/>
          <p:nvPr/>
        </p:nvGrpSpPr>
        <p:grpSpPr>
          <a:xfrm rot="9735297" flipH="1" flipV="1">
            <a:off x="6825272" y="2134736"/>
            <a:ext cx="2716201" cy="763501"/>
            <a:chOff x="4590347" y="1490179"/>
            <a:chExt cx="1314037" cy="558745"/>
          </a:xfrm>
        </p:grpSpPr>
        <p:sp>
          <p:nvSpPr>
            <p:cNvPr id="1061" name="Google Shape;1061;p37"/>
            <p:cNvSpPr/>
            <p:nvPr/>
          </p:nvSpPr>
          <p:spPr>
            <a:xfrm>
              <a:off x="4590347" y="1490179"/>
              <a:ext cx="1314037" cy="558745"/>
            </a:xfrm>
            <a:custGeom>
              <a:avLst/>
              <a:gdLst/>
              <a:ahLst/>
              <a:cxnLst/>
              <a:rect l="l" t="t" r="r" b="b"/>
              <a:pathLst>
                <a:path w="1314037" h="558745" extrusionOk="0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4590347" y="1552973"/>
              <a:ext cx="115830" cy="139490"/>
            </a:xfrm>
            <a:custGeom>
              <a:avLst/>
              <a:gdLst/>
              <a:ahLst/>
              <a:cxnLst/>
              <a:rect l="l" t="t" r="r" b="b"/>
              <a:pathLst>
                <a:path w="115830" h="139490" extrusionOk="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37"/>
          <p:cNvGrpSpPr/>
          <p:nvPr/>
        </p:nvGrpSpPr>
        <p:grpSpPr>
          <a:xfrm rot="4958244" flipV="1">
            <a:off x="3913467" y="1388465"/>
            <a:ext cx="683878" cy="1994006"/>
            <a:chOff x="2748074" y="4303871"/>
            <a:chExt cx="377938" cy="1362206"/>
          </a:xfrm>
        </p:grpSpPr>
        <p:sp>
          <p:nvSpPr>
            <p:cNvPr id="1064" name="Google Shape;1064;p37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عنوان 2">
            <a:extLst>
              <a:ext uri="{FF2B5EF4-FFF2-40B4-BE49-F238E27FC236}">
                <a16:creationId xmlns:a16="http://schemas.microsoft.com/office/drawing/2014/main" id="{B8ED525F-D6CF-A12F-5F86-E1DED485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76" y="981856"/>
            <a:ext cx="11360700" cy="763500"/>
          </a:xfrm>
        </p:spPr>
        <p:txBody>
          <a:bodyPr/>
          <a:lstStyle/>
          <a:p>
            <a:r>
              <a:rPr lang="ar-SA" dirty="0"/>
              <a:t>الاستعداد للمهرجان </a:t>
            </a:r>
          </a:p>
        </p:txBody>
      </p:sp>
      <p:sp>
        <p:nvSpPr>
          <p:cNvPr id="14" name="Google Shape;1059;p37">
            <a:extLst>
              <a:ext uri="{FF2B5EF4-FFF2-40B4-BE49-F238E27FC236}">
                <a16:creationId xmlns:a16="http://schemas.microsoft.com/office/drawing/2014/main" id="{5C43AFCB-D96F-D6F1-B251-284346724884}"/>
              </a:ext>
            </a:extLst>
          </p:cNvPr>
          <p:cNvSpPr txBox="1">
            <a:spLocks/>
          </p:cNvSpPr>
          <p:nvPr/>
        </p:nvSpPr>
        <p:spPr>
          <a:xfrm>
            <a:off x="4470204" y="3009401"/>
            <a:ext cx="3005768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 algn="r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تصميم للمهرجان.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r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أهم الأركان حسب نموذج الرسم (نقاط الدخول وبيع التذاكر ،أركان الألعاب ، نقاط بيع المأكولات ، نقاط الخروج ، مخارج الطوارئ، ركن الأمن والسلامة)</a:t>
            </a:r>
            <a:endParaRPr lang="ar-SA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r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الفرق ومهامهم والمتطوعين في حال الحاجة.</a:t>
            </a:r>
          </a:p>
          <a:p>
            <a:pPr marL="285750" indent="-285750" algn="r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ar-SA" b="1" dirty="0">
                <a:solidFill>
                  <a:schemeClr val="accent6">
                    <a:lumMod val="75000"/>
                  </a:schemeClr>
                </a:solidFill>
              </a:rPr>
              <a:t>اعتماد الخطة من إدارة المدرسة </a:t>
            </a:r>
          </a:p>
        </p:txBody>
      </p:sp>
      <p:sp>
        <p:nvSpPr>
          <p:cNvPr id="19" name="Google Shape;1059;p37">
            <a:extLst>
              <a:ext uri="{FF2B5EF4-FFF2-40B4-BE49-F238E27FC236}">
                <a16:creationId xmlns:a16="http://schemas.microsoft.com/office/drawing/2014/main" id="{BF5E3FB3-D869-9F1C-7B35-AE5138EDC9B5}"/>
              </a:ext>
            </a:extLst>
          </p:cNvPr>
          <p:cNvSpPr txBox="1">
            <a:spLocks/>
          </p:cNvSpPr>
          <p:nvPr/>
        </p:nvSpPr>
        <p:spPr>
          <a:xfrm>
            <a:off x="889960" y="3009401"/>
            <a:ext cx="3005768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 algn="r" rtl="1">
              <a:spcAft>
                <a:spcPts val="2100"/>
              </a:spcAft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008000"/>
                </a:solidFill>
              </a:rPr>
              <a:t>الميزانية المقترحة، ويتم التعديل بناء عليها.</a:t>
            </a:r>
          </a:p>
          <a:p>
            <a:pPr marL="285750" indent="-285750" algn="r" rtl="1">
              <a:spcAft>
                <a:spcPts val="2100"/>
              </a:spcAft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008000"/>
                </a:solidFill>
              </a:rPr>
              <a:t>تخطيط العمل.</a:t>
            </a:r>
          </a:p>
          <a:p>
            <a:pPr marL="285750" indent="-285750" algn="r" rtl="1">
              <a:spcAft>
                <a:spcPts val="2100"/>
              </a:spcAft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008000"/>
                </a:solidFill>
              </a:rPr>
              <a:t>التأكد من ان كل طالب لديه فكره واضحة عن دوره اثناء المهرجان ولعبته.</a:t>
            </a: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540A3FC3-5D44-AA3A-606E-65E0B4B83CB6}"/>
              </a:ext>
            </a:extLst>
          </p:cNvPr>
          <p:cNvGrpSpPr/>
          <p:nvPr/>
        </p:nvGrpSpPr>
        <p:grpSpPr>
          <a:xfrm>
            <a:off x="7398388" y="3786333"/>
            <a:ext cx="784984" cy="894663"/>
            <a:chOff x="5077376" y="890737"/>
            <a:chExt cx="784984" cy="894663"/>
          </a:xfrm>
        </p:grpSpPr>
        <p:sp>
          <p:nvSpPr>
            <p:cNvPr id="23" name="Google Shape;1147;p39">
              <a:extLst>
                <a:ext uri="{FF2B5EF4-FFF2-40B4-BE49-F238E27FC236}">
                  <a16:creationId xmlns:a16="http://schemas.microsoft.com/office/drawing/2014/main" id="{2DC8B0A5-12AE-4757-7564-D98489FA0B02}"/>
                </a:ext>
              </a:extLst>
            </p:cNvPr>
            <p:cNvSpPr/>
            <p:nvPr/>
          </p:nvSpPr>
          <p:spPr>
            <a:xfrm>
              <a:off x="5077376" y="926200"/>
              <a:ext cx="739500" cy="85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" name="Google Shape;1148;p39">
              <a:extLst>
                <a:ext uri="{FF2B5EF4-FFF2-40B4-BE49-F238E27FC236}">
                  <a16:creationId xmlns:a16="http://schemas.microsoft.com/office/drawing/2014/main" id="{522899FE-753E-F446-7AAF-259BA56C97E6}"/>
                </a:ext>
              </a:extLst>
            </p:cNvPr>
            <p:cNvGrpSpPr/>
            <p:nvPr/>
          </p:nvGrpSpPr>
          <p:grpSpPr>
            <a:xfrm>
              <a:off x="5147599" y="890737"/>
              <a:ext cx="714761" cy="797669"/>
              <a:chOff x="5932213" y="4153080"/>
              <a:chExt cx="714761" cy="797669"/>
            </a:xfrm>
          </p:grpSpPr>
          <p:sp>
            <p:nvSpPr>
              <p:cNvPr id="25" name="Google Shape;1149;p39">
                <a:extLst>
                  <a:ext uri="{FF2B5EF4-FFF2-40B4-BE49-F238E27FC236}">
                    <a16:creationId xmlns:a16="http://schemas.microsoft.com/office/drawing/2014/main" id="{81D87D8E-DD8A-9FC9-7E1B-504D3F2B0E28}"/>
                  </a:ext>
                </a:extLst>
              </p:cNvPr>
              <p:cNvSpPr/>
              <p:nvPr/>
            </p:nvSpPr>
            <p:spPr>
              <a:xfrm>
                <a:off x="6140446" y="4442969"/>
                <a:ext cx="302911" cy="462703"/>
              </a:xfrm>
              <a:custGeom>
                <a:avLst/>
                <a:gdLst/>
                <a:ahLst/>
                <a:cxnLst/>
                <a:rect l="l" t="t" r="r" b="b"/>
                <a:pathLst>
                  <a:path w="302911" h="462703" extrusionOk="0">
                    <a:moveTo>
                      <a:pt x="140740" y="462655"/>
                    </a:moveTo>
                    <a:cubicBezTo>
                      <a:pt x="129652" y="463361"/>
                      <a:pt x="119693" y="456369"/>
                      <a:pt x="117716" y="446340"/>
                    </a:cubicBezTo>
                    <a:cubicBezTo>
                      <a:pt x="110794" y="411873"/>
                      <a:pt x="93278" y="335312"/>
                      <a:pt x="67569" y="296537"/>
                    </a:cubicBezTo>
                    <a:cubicBezTo>
                      <a:pt x="33739" y="245614"/>
                      <a:pt x="-3483" y="191301"/>
                      <a:pt x="261" y="131832"/>
                    </a:cubicBezTo>
                    <a:cubicBezTo>
                      <a:pt x="3015" y="88325"/>
                      <a:pt x="29501" y="46584"/>
                      <a:pt x="69477" y="22641"/>
                    </a:cubicBezTo>
                    <a:cubicBezTo>
                      <a:pt x="109523" y="-1231"/>
                      <a:pt x="162070" y="-6670"/>
                      <a:pt x="206919" y="8445"/>
                    </a:cubicBezTo>
                    <a:cubicBezTo>
                      <a:pt x="223234" y="13954"/>
                      <a:pt x="238561" y="22005"/>
                      <a:pt x="251274" y="32812"/>
                    </a:cubicBezTo>
                    <a:cubicBezTo>
                      <a:pt x="275075" y="52940"/>
                      <a:pt x="288706" y="81333"/>
                      <a:pt x="296052" y="110220"/>
                    </a:cubicBezTo>
                    <a:cubicBezTo>
                      <a:pt x="308694" y="160154"/>
                      <a:pt x="303750" y="213620"/>
                      <a:pt x="282138" y="260941"/>
                    </a:cubicBezTo>
                    <a:cubicBezTo>
                      <a:pt x="269919" y="287709"/>
                      <a:pt x="252474" y="312641"/>
                      <a:pt x="243858" y="340609"/>
                    </a:cubicBezTo>
                    <a:cubicBezTo>
                      <a:pt x="236018" y="366247"/>
                      <a:pt x="238561" y="411096"/>
                      <a:pt x="240891" y="436664"/>
                    </a:cubicBezTo>
                    <a:cubicBezTo>
                      <a:pt x="241880" y="447399"/>
                      <a:pt x="233051" y="456722"/>
                      <a:pt x="221327" y="457428"/>
                    </a:cubicBezTo>
                    <a:lnTo>
                      <a:pt x="140740" y="46251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150;p39">
                <a:extLst>
                  <a:ext uri="{FF2B5EF4-FFF2-40B4-BE49-F238E27FC236}">
                    <a16:creationId xmlns:a16="http://schemas.microsoft.com/office/drawing/2014/main" id="{3CDAC06B-1DA0-C222-25A2-62DF5058F204}"/>
                  </a:ext>
                </a:extLst>
              </p:cNvPr>
              <p:cNvSpPr/>
              <p:nvPr/>
            </p:nvSpPr>
            <p:spPr>
              <a:xfrm>
                <a:off x="6204765" y="4536238"/>
                <a:ext cx="162465" cy="244655"/>
              </a:xfrm>
              <a:custGeom>
                <a:avLst/>
                <a:gdLst/>
                <a:ahLst/>
                <a:cxnLst/>
                <a:rect l="l" t="t" r="r" b="b"/>
                <a:pathLst>
                  <a:path w="162465" h="244655" extrusionOk="0">
                    <a:moveTo>
                      <a:pt x="72537" y="244656"/>
                    </a:moveTo>
                    <a:cubicBezTo>
                      <a:pt x="75363" y="183421"/>
                      <a:pt x="65687" y="121622"/>
                      <a:pt x="44145" y="64201"/>
                    </a:cubicBezTo>
                    <a:cubicBezTo>
                      <a:pt x="40896" y="55655"/>
                      <a:pt x="37152" y="46756"/>
                      <a:pt x="30090" y="40964"/>
                    </a:cubicBezTo>
                    <a:cubicBezTo>
                      <a:pt x="23027" y="35173"/>
                      <a:pt x="11585" y="33619"/>
                      <a:pt x="5017" y="40046"/>
                    </a:cubicBezTo>
                    <a:cubicBezTo>
                      <a:pt x="1415" y="43577"/>
                      <a:pt x="-68" y="48804"/>
                      <a:pt x="2" y="53819"/>
                    </a:cubicBezTo>
                    <a:cubicBezTo>
                      <a:pt x="214" y="65402"/>
                      <a:pt x="8054" y="75784"/>
                      <a:pt x="17942" y="81787"/>
                    </a:cubicBezTo>
                    <a:cubicBezTo>
                      <a:pt x="27830" y="87791"/>
                      <a:pt x="39483" y="90051"/>
                      <a:pt x="50925" y="91534"/>
                    </a:cubicBezTo>
                    <a:cubicBezTo>
                      <a:pt x="58765" y="92523"/>
                      <a:pt x="67099" y="93159"/>
                      <a:pt x="74232" y="89768"/>
                    </a:cubicBezTo>
                    <a:cubicBezTo>
                      <a:pt x="86734" y="83836"/>
                      <a:pt x="90972" y="68439"/>
                      <a:pt x="93796" y="54878"/>
                    </a:cubicBezTo>
                    <a:cubicBezTo>
                      <a:pt x="95915" y="44849"/>
                      <a:pt x="97964" y="34608"/>
                      <a:pt x="96622" y="24437"/>
                    </a:cubicBezTo>
                    <a:cubicBezTo>
                      <a:pt x="95280" y="14267"/>
                      <a:pt x="89700" y="4096"/>
                      <a:pt x="80307" y="0"/>
                    </a:cubicBezTo>
                    <a:cubicBezTo>
                      <a:pt x="65404" y="17304"/>
                      <a:pt x="65969" y="45838"/>
                      <a:pt x="81507" y="62576"/>
                    </a:cubicBezTo>
                    <a:cubicBezTo>
                      <a:pt x="97046" y="79315"/>
                      <a:pt x="125508" y="81929"/>
                      <a:pt x="143872" y="68368"/>
                    </a:cubicBezTo>
                    <a:cubicBezTo>
                      <a:pt x="162235" y="54808"/>
                      <a:pt x="168027" y="26839"/>
                      <a:pt x="156585" y="7063"/>
                    </a:cubicBezTo>
                    <a:cubicBezTo>
                      <a:pt x="155172" y="4591"/>
                      <a:pt x="152983" y="1977"/>
                      <a:pt x="150158" y="2048"/>
                    </a:cubicBezTo>
                    <a:cubicBezTo>
                      <a:pt x="148180" y="2048"/>
                      <a:pt x="146485" y="3461"/>
                      <a:pt x="145073" y="4803"/>
                    </a:cubicBezTo>
                    <a:cubicBezTo>
                      <a:pt x="130382" y="18999"/>
                      <a:pt x="127274" y="41035"/>
                      <a:pt x="125226" y="61376"/>
                    </a:cubicBezTo>
                    <a:cubicBezTo>
                      <a:pt x="119223" y="122610"/>
                      <a:pt x="116680" y="187023"/>
                      <a:pt x="142389" y="24296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151;p39">
                <a:extLst>
                  <a:ext uri="{FF2B5EF4-FFF2-40B4-BE49-F238E27FC236}">
                    <a16:creationId xmlns:a16="http://schemas.microsoft.com/office/drawing/2014/main" id="{EAD38ED5-BFDD-82B6-40BA-CE1F63DA4B1E}"/>
                  </a:ext>
                </a:extLst>
              </p:cNvPr>
              <p:cNvSpPr/>
              <p:nvPr/>
            </p:nvSpPr>
            <p:spPr>
              <a:xfrm>
                <a:off x="6237962" y="4782446"/>
                <a:ext cx="141256" cy="5934"/>
              </a:xfrm>
              <a:custGeom>
                <a:avLst/>
                <a:gdLst/>
                <a:ahLst/>
                <a:cxnLst/>
                <a:rect l="l" t="t" r="r" b="b"/>
                <a:pathLst>
                  <a:path w="141256" h="5934" extrusionOk="0">
                    <a:moveTo>
                      <a:pt x="0" y="5934"/>
                    </a:moveTo>
                    <a:cubicBezTo>
                      <a:pt x="46968" y="1909"/>
                      <a:pt x="94077" y="-69"/>
                      <a:pt x="141256" y="2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152;p39">
                <a:extLst>
                  <a:ext uri="{FF2B5EF4-FFF2-40B4-BE49-F238E27FC236}">
                    <a16:creationId xmlns:a16="http://schemas.microsoft.com/office/drawing/2014/main" id="{D84AD865-5CE6-C227-9FCB-73F4010F5224}"/>
                  </a:ext>
                </a:extLst>
              </p:cNvPr>
              <p:cNvSpPr/>
              <p:nvPr/>
            </p:nvSpPr>
            <p:spPr>
              <a:xfrm>
                <a:off x="6244177" y="4807380"/>
                <a:ext cx="130662" cy="5156"/>
              </a:xfrm>
              <a:custGeom>
                <a:avLst/>
                <a:gdLst/>
                <a:ahLst/>
                <a:cxnLst/>
                <a:rect l="l" t="t" r="r" b="b"/>
                <a:pathLst>
                  <a:path w="130662" h="5156" extrusionOk="0">
                    <a:moveTo>
                      <a:pt x="0" y="5156"/>
                    </a:moveTo>
                    <a:lnTo>
                      <a:pt x="130662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153;p39">
                <a:extLst>
                  <a:ext uri="{FF2B5EF4-FFF2-40B4-BE49-F238E27FC236}">
                    <a16:creationId xmlns:a16="http://schemas.microsoft.com/office/drawing/2014/main" id="{5DF68AD5-903D-9C1A-5ED2-FAEB96404D21}"/>
                  </a:ext>
                </a:extLst>
              </p:cNvPr>
              <p:cNvSpPr/>
              <p:nvPr/>
            </p:nvSpPr>
            <p:spPr>
              <a:xfrm>
                <a:off x="6269109" y="4834857"/>
                <a:ext cx="109968" cy="3740"/>
              </a:xfrm>
              <a:custGeom>
                <a:avLst/>
                <a:gdLst/>
                <a:ahLst/>
                <a:cxnLst/>
                <a:rect l="l" t="t" r="r" b="b"/>
                <a:pathLst>
                  <a:path w="109968" h="3740" extrusionOk="0">
                    <a:moveTo>
                      <a:pt x="0" y="3741"/>
                    </a:moveTo>
                    <a:cubicBezTo>
                      <a:pt x="36162" y="280"/>
                      <a:pt x="73241" y="-780"/>
                      <a:pt x="109968" y="562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154;p39">
                <a:extLst>
                  <a:ext uri="{FF2B5EF4-FFF2-40B4-BE49-F238E27FC236}">
                    <a16:creationId xmlns:a16="http://schemas.microsoft.com/office/drawing/2014/main" id="{0475112A-D59C-5124-909F-52125DD11D5F}"/>
                  </a:ext>
                </a:extLst>
              </p:cNvPr>
              <p:cNvSpPr/>
              <p:nvPr/>
            </p:nvSpPr>
            <p:spPr>
              <a:xfrm>
                <a:off x="6252511" y="4861622"/>
                <a:ext cx="113217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13217" h="4750" extrusionOk="0">
                    <a:moveTo>
                      <a:pt x="0" y="4096"/>
                    </a:moveTo>
                    <a:cubicBezTo>
                      <a:pt x="37857" y="5721"/>
                      <a:pt x="75996" y="4308"/>
                      <a:pt x="113217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155;p39">
                <a:extLst>
                  <a:ext uri="{FF2B5EF4-FFF2-40B4-BE49-F238E27FC236}">
                    <a16:creationId xmlns:a16="http://schemas.microsoft.com/office/drawing/2014/main" id="{C74D9875-75B4-3D3B-A333-21A76D8B0916}"/>
                  </a:ext>
                </a:extLst>
              </p:cNvPr>
              <p:cNvSpPr/>
              <p:nvPr/>
            </p:nvSpPr>
            <p:spPr>
              <a:xfrm>
                <a:off x="6283023" y="4900609"/>
                <a:ext cx="82633" cy="50140"/>
              </a:xfrm>
              <a:custGeom>
                <a:avLst/>
                <a:gdLst/>
                <a:ahLst/>
                <a:cxnLst/>
                <a:rect l="l" t="t" r="r" b="b"/>
                <a:pathLst>
                  <a:path w="82633" h="50140" extrusionOk="0">
                    <a:moveTo>
                      <a:pt x="0" y="7840"/>
                    </a:moveTo>
                    <a:cubicBezTo>
                      <a:pt x="1766" y="21118"/>
                      <a:pt x="4238" y="35879"/>
                      <a:pt x="14761" y="44143"/>
                    </a:cubicBezTo>
                    <a:cubicBezTo>
                      <a:pt x="26203" y="53113"/>
                      <a:pt x="42942" y="50852"/>
                      <a:pt x="56220" y="44990"/>
                    </a:cubicBezTo>
                    <a:cubicBezTo>
                      <a:pt x="65049" y="41106"/>
                      <a:pt x="73524" y="35526"/>
                      <a:pt x="78539" y="27262"/>
                    </a:cubicBezTo>
                    <a:cubicBezTo>
                      <a:pt x="83553" y="18999"/>
                      <a:pt x="84401" y="7699"/>
                      <a:pt x="78609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156;p39">
                <a:extLst>
                  <a:ext uri="{FF2B5EF4-FFF2-40B4-BE49-F238E27FC236}">
                    <a16:creationId xmlns:a16="http://schemas.microsoft.com/office/drawing/2014/main" id="{D2A8E736-622E-361C-2F24-258F98DD86A4}"/>
                  </a:ext>
                </a:extLst>
              </p:cNvPr>
              <p:cNvSpPr/>
              <p:nvPr/>
            </p:nvSpPr>
            <p:spPr>
              <a:xfrm>
                <a:off x="5981441" y="4729830"/>
                <a:ext cx="80868" cy="47956"/>
              </a:xfrm>
              <a:custGeom>
                <a:avLst/>
                <a:gdLst/>
                <a:ahLst/>
                <a:cxnLst/>
                <a:rect l="l" t="t" r="r" b="b"/>
                <a:pathLst>
                  <a:path w="80868" h="47956" extrusionOk="0">
                    <a:moveTo>
                      <a:pt x="0" y="47956"/>
                    </a:moveTo>
                    <a:cubicBezTo>
                      <a:pt x="26627" y="31430"/>
                      <a:pt x="53607" y="15397"/>
                      <a:pt x="80869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157;p39">
                <a:extLst>
                  <a:ext uri="{FF2B5EF4-FFF2-40B4-BE49-F238E27FC236}">
                    <a16:creationId xmlns:a16="http://schemas.microsoft.com/office/drawing/2014/main" id="{299292E8-BA0F-8736-6272-DCA0C762E0BF}"/>
                  </a:ext>
                </a:extLst>
              </p:cNvPr>
              <p:cNvSpPr/>
              <p:nvPr/>
            </p:nvSpPr>
            <p:spPr>
              <a:xfrm>
                <a:off x="5932213" y="4591823"/>
                <a:ext cx="84330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84330" h="7486" extrusionOk="0">
                    <a:moveTo>
                      <a:pt x="0" y="7487"/>
                    </a:moveTo>
                    <a:lnTo>
                      <a:pt x="84330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158;p39">
                <a:extLst>
                  <a:ext uri="{FF2B5EF4-FFF2-40B4-BE49-F238E27FC236}">
                    <a16:creationId xmlns:a16="http://schemas.microsoft.com/office/drawing/2014/main" id="{03B5C261-9E55-2776-DE88-ED5658DEF0B2}"/>
                  </a:ext>
                </a:extLst>
              </p:cNvPr>
              <p:cNvSpPr/>
              <p:nvPr/>
            </p:nvSpPr>
            <p:spPr>
              <a:xfrm>
                <a:off x="5979110" y="4302529"/>
                <a:ext cx="85954" cy="51629"/>
              </a:xfrm>
              <a:custGeom>
                <a:avLst/>
                <a:gdLst/>
                <a:ahLst/>
                <a:cxnLst/>
                <a:rect l="l" t="t" r="r" b="b"/>
                <a:pathLst>
                  <a:path w="85954" h="51629" extrusionOk="0">
                    <a:moveTo>
                      <a:pt x="85954" y="51629"/>
                    </a:moveTo>
                    <a:cubicBezTo>
                      <a:pt x="56432" y="35950"/>
                      <a:pt x="27686" y="18717"/>
                      <a:pt x="0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159;p39">
                <a:extLst>
                  <a:ext uri="{FF2B5EF4-FFF2-40B4-BE49-F238E27FC236}">
                    <a16:creationId xmlns:a16="http://schemas.microsoft.com/office/drawing/2014/main" id="{13239C43-7265-1148-B5CB-A0A69CFAF5EE}"/>
                  </a:ext>
                </a:extLst>
              </p:cNvPr>
              <p:cNvSpPr/>
              <p:nvPr/>
            </p:nvSpPr>
            <p:spPr>
              <a:xfrm>
                <a:off x="6260182" y="4153080"/>
                <a:ext cx="7019" cy="103187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103187" extrusionOk="0">
                    <a:moveTo>
                      <a:pt x="7020" y="103188"/>
                    </a:moveTo>
                    <a:cubicBezTo>
                      <a:pt x="1017" y="69216"/>
                      <a:pt x="-1173" y="34537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160;p39">
                <a:extLst>
                  <a:ext uri="{FF2B5EF4-FFF2-40B4-BE49-F238E27FC236}">
                    <a16:creationId xmlns:a16="http://schemas.microsoft.com/office/drawing/2014/main" id="{96DD3A9E-AAD5-D091-9000-5F0DEEFC1DF4}"/>
                  </a:ext>
                </a:extLst>
              </p:cNvPr>
              <p:cNvSpPr/>
              <p:nvPr/>
            </p:nvSpPr>
            <p:spPr>
              <a:xfrm>
                <a:off x="6450059" y="4228511"/>
                <a:ext cx="68368" cy="90969"/>
              </a:xfrm>
              <a:custGeom>
                <a:avLst/>
                <a:gdLst/>
                <a:ahLst/>
                <a:cxnLst/>
                <a:rect l="l" t="t" r="r" b="b"/>
                <a:pathLst>
                  <a:path w="68368" h="90969" extrusionOk="0">
                    <a:moveTo>
                      <a:pt x="0" y="90969"/>
                    </a:moveTo>
                    <a:lnTo>
                      <a:pt x="68368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161;p39">
                <a:extLst>
                  <a:ext uri="{FF2B5EF4-FFF2-40B4-BE49-F238E27FC236}">
                    <a16:creationId xmlns:a16="http://schemas.microsoft.com/office/drawing/2014/main" id="{670B2DE2-3970-15EA-A53F-A4148D18F762}"/>
                  </a:ext>
                </a:extLst>
              </p:cNvPr>
              <p:cNvSpPr/>
              <p:nvPr/>
            </p:nvSpPr>
            <p:spPr>
              <a:xfrm>
                <a:off x="6532270" y="4394417"/>
                <a:ext cx="102340" cy="33195"/>
              </a:xfrm>
              <a:custGeom>
                <a:avLst/>
                <a:gdLst/>
                <a:ahLst/>
                <a:cxnLst/>
                <a:rect l="l" t="t" r="r" b="b"/>
                <a:pathLst>
                  <a:path w="102340" h="33195" extrusionOk="0">
                    <a:moveTo>
                      <a:pt x="0" y="33195"/>
                    </a:moveTo>
                    <a:cubicBezTo>
                      <a:pt x="19776" y="29805"/>
                      <a:pt x="38775" y="22954"/>
                      <a:pt x="57703" y="16103"/>
                    </a:cubicBezTo>
                    <a:lnTo>
                      <a:pt x="102340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162;p39">
                <a:extLst>
                  <a:ext uri="{FF2B5EF4-FFF2-40B4-BE49-F238E27FC236}">
                    <a16:creationId xmlns:a16="http://schemas.microsoft.com/office/drawing/2014/main" id="{DDE1B0D7-B207-D84F-0277-27DD0BE39BC0}"/>
                  </a:ext>
                </a:extLst>
              </p:cNvPr>
              <p:cNvSpPr/>
              <p:nvPr/>
            </p:nvSpPr>
            <p:spPr>
              <a:xfrm>
                <a:off x="6565395" y="4557475"/>
                <a:ext cx="81579" cy="4259"/>
              </a:xfrm>
              <a:custGeom>
                <a:avLst/>
                <a:gdLst/>
                <a:ahLst/>
                <a:cxnLst/>
                <a:rect l="l" t="t" r="r" b="b"/>
                <a:pathLst>
                  <a:path w="81579" h="4259" extrusionOk="0">
                    <a:moveTo>
                      <a:pt x="0" y="4260"/>
                    </a:moveTo>
                    <a:lnTo>
                      <a:pt x="78397" y="2776"/>
                    </a:lnTo>
                    <a:cubicBezTo>
                      <a:pt x="79598" y="2776"/>
                      <a:pt x="81010" y="2565"/>
                      <a:pt x="81505" y="1505"/>
                    </a:cubicBezTo>
                    <a:cubicBezTo>
                      <a:pt x="81999" y="446"/>
                      <a:pt x="79881" y="-684"/>
                      <a:pt x="79739" y="516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163;p39">
                <a:extLst>
                  <a:ext uri="{FF2B5EF4-FFF2-40B4-BE49-F238E27FC236}">
                    <a16:creationId xmlns:a16="http://schemas.microsoft.com/office/drawing/2014/main" id="{C42FB4E9-4BF0-388B-6FF3-8CD311864152}"/>
                  </a:ext>
                </a:extLst>
              </p:cNvPr>
              <p:cNvSpPr/>
              <p:nvPr/>
            </p:nvSpPr>
            <p:spPr>
              <a:xfrm>
                <a:off x="6548585" y="4692892"/>
                <a:ext cx="97325" cy="45272"/>
              </a:xfrm>
              <a:custGeom>
                <a:avLst/>
                <a:gdLst/>
                <a:ahLst/>
                <a:cxnLst/>
                <a:rect l="l" t="t" r="r" b="b"/>
                <a:pathLst>
                  <a:path w="97325" h="45272" extrusionOk="0">
                    <a:moveTo>
                      <a:pt x="0" y="0"/>
                    </a:moveTo>
                    <a:cubicBezTo>
                      <a:pt x="33336" y="13137"/>
                      <a:pt x="65826" y="28251"/>
                      <a:pt x="97325" y="45273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289783FA-B3D8-F81A-AB4B-826007FE0B37}"/>
              </a:ext>
            </a:extLst>
          </p:cNvPr>
          <p:cNvGrpSpPr/>
          <p:nvPr/>
        </p:nvGrpSpPr>
        <p:grpSpPr>
          <a:xfrm>
            <a:off x="3779893" y="3743396"/>
            <a:ext cx="784984" cy="894663"/>
            <a:chOff x="5077376" y="890737"/>
            <a:chExt cx="784984" cy="894663"/>
          </a:xfrm>
        </p:grpSpPr>
        <p:sp>
          <p:nvSpPr>
            <p:cNvPr id="41" name="Google Shape;1147;p39">
              <a:extLst>
                <a:ext uri="{FF2B5EF4-FFF2-40B4-BE49-F238E27FC236}">
                  <a16:creationId xmlns:a16="http://schemas.microsoft.com/office/drawing/2014/main" id="{A7CBAE36-CF58-A646-3CED-A3C663445EB5}"/>
                </a:ext>
              </a:extLst>
            </p:cNvPr>
            <p:cNvSpPr/>
            <p:nvPr/>
          </p:nvSpPr>
          <p:spPr>
            <a:xfrm>
              <a:off x="5077376" y="926200"/>
              <a:ext cx="739500" cy="85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1148;p39">
              <a:extLst>
                <a:ext uri="{FF2B5EF4-FFF2-40B4-BE49-F238E27FC236}">
                  <a16:creationId xmlns:a16="http://schemas.microsoft.com/office/drawing/2014/main" id="{72FA0EB9-54F6-8A3F-4614-ECB7B328179B}"/>
                </a:ext>
              </a:extLst>
            </p:cNvPr>
            <p:cNvGrpSpPr/>
            <p:nvPr/>
          </p:nvGrpSpPr>
          <p:grpSpPr>
            <a:xfrm>
              <a:off x="5147599" y="890737"/>
              <a:ext cx="714761" cy="797669"/>
              <a:chOff x="5932213" y="4153080"/>
              <a:chExt cx="714761" cy="797669"/>
            </a:xfrm>
          </p:grpSpPr>
          <p:sp>
            <p:nvSpPr>
              <p:cNvPr id="43" name="Google Shape;1149;p39">
                <a:extLst>
                  <a:ext uri="{FF2B5EF4-FFF2-40B4-BE49-F238E27FC236}">
                    <a16:creationId xmlns:a16="http://schemas.microsoft.com/office/drawing/2014/main" id="{0C671DB2-A691-01C4-CEEE-90D6F0824597}"/>
                  </a:ext>
                </a:extLst>
              </p:cNvPr>
              <p:cNvSpPr/>
              <p:nvPr/>
            </p:nvSpPr>
            <p:spPr>
              <a:xfrm>
                <a:off x="6140446" y="4442969"/>
                <a:ext cx="302911" cy="462703"/>
              </a:xfrm>
              <a:custGeom>
                <a:avLst/>
                <a:gdLst/>
                <a:ahLst/>
                <a:cxnLst/>
                <a:rect l="l" t="t" r="r" b="b"/>
                <a:pathLst>
                  <a:path w="302911" h="462703" extrusionOk="0">
                    <a:moveTo>
                      <a:pt x="140740" y="462655"/>
                    </a:moveTo>
                    <a:cubicBezTo>
                      <a:pt x="129652" y="463361"/>
                      <a:pt x="119693" y="456369"/>
                      <a:pt x="117716" y="446340"/>
                    </a:cubicBezTo>
                    <a:cubicBezTo>
                      <a:pt x="110794" y="411873"/>
                      <a:pt x="93278" y="335312"/>
                      <a:pt x="67569" y="296537"/>
                    </a:cubicBezTo>
                    <a:cubicBezTo>
                      <a:pt x="33739" y="245614"/>
                      <a:pt x="-3483" y="191301"/>
                      <a:pt x="261" y="131832"/>
                    </a:cubicBezTo>
                    <a:cubicBezTo>
                      <a:pt x="3015" y="88325"/>
                      <a:pt x="29501" y="46584"/>
                      <a:pt x="69477" y="22641"/>
                    </a:cubicBezTo>
                    <a:cubicBezTo>
                      <a:pt x="109523" y="-1231"/>
                      <a:pt x="162070" y="-6670"/>
                      <a:pt x="206919" y="8445"/>
                    </a:cubicBezTo>
                    <a:cubicBezTo>
                      <a:pt x="223234" y="13954"/>
                      <a:pt x="238561" y="22005"/>
                      <a:pt x="251274" y="32812"/>
                    </a:cubicBezTo>
                    <a:cubicBezTo>
                      <a:pt x="275075" y="52940"/>
                      <a:pt x="288706" y="81333"/>
                      <a:pt x="296052" y="110220"/>
                    </a:cubicBezTo>
                    <a:cubicBezTo>
                      <a:pt x="308694" y="160154"/>
                      <a:pt x="303750" y="213620"/>
                      <a:pt x="282138" y="260941"/>
                    </a:cubicBezTo>
                    <a:cubicBezTo>
                      <a:pt x="269919" y="287709"/>
                      <a:pt x="252474" y="312641"/>
                      <a:pt x="243858" y="340609"/>
                    </a:cubicBezTo>
                    <a:cubicBezTo>
                      <a:pt x="236018" y="366247"/>
                      <a:pt x="238561" y="411096"/>
                      <a:pt x="240891" y="436664"/>
                    </a:cubicBezTo>
                    <a:cubicBezTo>
                      <a:pt x="241880" y="447399"/>
                      <a:pt x="233051" y="456722"/>
                      <a:pt x="221327" y="457428"/>
                    </a:cubicBezTo>
                    <a:lnTo>
                      <a:pt x="140740" y="462513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150;p39">
                <a:extLst>
                  <a:ext uri="{FF2B5EF4-FFF2-40B4-BE49-F238E27FC236}">
                    <a16:creationId xmlns:a16="http://schemas.microsoft.com/office/drawing/2014/main" id="{9D87FF4A-E4C2-4A1E-61BD-4FD8AF5CD194}"/>
                  </a:ext>
                </a:extLst>
              </p:cNvPr>
              <p:cNvSpPr/>
              <p:nvPr/>
            </p:nvSpPr>
            <p:spPr>
              <a:xfrm>
                <a:off x="6204765" y="4536238"/>
                <a:ext cx="162465" cy="244655"/>
              </a:xfrm>
              <a:custGeom>
                <a:avLst/>
                <a:gdLst/>
                <a:ahLst/>
                <a:cxnLst/>
                <a:rect l="l" t="t" r="r" b="b"/>
                <a:pathLst>
                  <a:path w="162465" h="244655" extrusionOk="0">
                    <a:moveTo>
                      <a:pt x="72537" y="244656"/>
                    </a:moveTo>
                    <a:cubicBezTo>
                      <a:pt x="75363" y="183421"/>
                      <a:pt x="65687" y="121622"/>
                      <a:pt x="44145" y="64201"/>
                    </a:cubicBezTo>
                    <a:cubicBezTo>
                      <a:pt x="40896" y="55655"/>
                      <a:pt x="37152" y="46756"/>
                      <a:pt x="30090" y="40964"/>
                    </a:cubicBezTo>
                    <a:cubicBezTo>
                      <a:pt x="23027" y="35173"/>
                      <a:pt x="11585" y="33619"/>
                      <a:pt x="5017" y="40046"/>
                    </a:cubicBezTo>
                    <a:cubicBezTo>
                      <a:pt x="1415" y="43577"/>
                      <a:pt x="-68" y="48804"/>
                      <a:pt x="2" y="53819"/>
                    </a:cubicBezTo>
                    <a:cubicBezTo>
                      <a:pt x="214" y="65402"/>
                      <a:pt x="8054" y="75784"/>
                      <a:pt x="17942" y="81787"/>
                    </a:cubicBezTo>
                    <a:cubicBezTo>
                      <a:pt x="27830" y="87791"/>
                      <a:pt x="39483" y="90051"/>
                      <a:pt x="50925" y="91534"/>
                    </a:cubicBezTo>
                    <a:cubicBezTo>
                      <a:pt x="58765" y="92523"/>
                      <a:pt x="67099" y="93159"/>
                      <a:pt x="74232" y="89768"/>
                    </a:cubicBezTo>
                    <a:cubicBezTo>
                      <a:pt x="86734" y="83836"/>
                      <a:pt x="90972" y="68439"/>
                      <a:pt x="93796" y="54878"/>
                    </a:cubicBezTo>
                    <a:cubicBezTo>
                      <a:pt x="95915" y="44849"/>
                      <a:pt x="97964" y="34608"/>
                      <a:pt x="96622" y="24437"/>
                    </a:cubicBezTo>
                    <a:cubicBezTo>
                      <a:pt x="95280" y="14267"/>
                      <a:pt x="89700" y="4096"/>
                      <a:pt x="80307" y="0"/>
                    </a:cubicBezTo>
                    <a:cubicBezTo>
                      <a:pt x="65404" y="17304"/>
                      <a:pt x="65969" y="45838"/>
                      <a:pt x="81507" y="62576"/>
                    </a:cubicBezTo>
                    <a:cubicBezTo>
                      <a:pt x="97046" y="79315"/>
                      <a:pt x="125508" y="81929"/>
                      <a:pt x="143872" y="68368"/>
                    </a:cubicBezTo>
                    <a:cubicBezTo>
                      <a:pt x="162235" y="54808"/>
                      <a:pt x="168027" y="26839"/>
                      <a:pt x="156585" y="7063"/>
                    </a:cubicBezTo>
                    <a:cubicBezTo>
                      <a:pt x="155172" y="4591"/>
                      <a:pt x="152983" y="1977"/>
                      <a:pt x="150158" y="2048"/>
                    </a:cubicBezTo>
                    <a:cubicBezTo>
                      <a:pt x="148180" y="2048"/>
                      <a:pt x="146485" y="3461"/>
                      <a:pt x="145073" y="4803"/>
                    </a:cubicBezTo>
                    <a:cubicBezTo>
                      <a:pt x="130382" y="18999"/>
                      <a:pt x="127274" y="41035"/>
                      <a:pt x="125226" y="61376"/>
                    </a:cubicBezTo>
                    <a:cubicBezTo>
                      <a:pt x="119223" y="122610"/>
                      <a:pt x="116680" y="187023"/>
                      <a:pt x="142389" y="24296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151;p39">
                <a:extLst>
                  <a:ext uri="{FF2B5EF4-FFF2-40B4-BE49-F238E27FC236}">
                    <a16:creationId xmlns:a16="http://schemas.microsoft.com/office/drawing/2014/main" id="{6815A1D7-8ED2-4DFC-C669-7DB84D82D361}"/>
                  </a:ext>
                </a:extLst>
              </p:cNvPr>
              <p:cNvSpPr/>
              <p:nvPr/>
            </p:nvSpPr>
            <p:spPr>
              <a:xfrm>
                <a:off x="6237962" y="4782446"/>
                <a:ext cx="141256" cy="5934"/>
              </a:xfrm>
              <a:custGeom>
                <a:avLst/>
                <a:gdLst/>
                <a:ahLst/>
                <a:cxnLst/>
                <a:rect l="l" t="t" r="r" b="b"/>
                <a:pathLst>
                  <a:path w="141256" h="5934" extrusionOk="0">
                    <a:moveTo>
                      <a:pt x="0" y="5934"/>
                    </a:moveTo>
                    <a:cubicBezTo>
                      <a:pt x="46968" y="1909"/>
                      <a:pt x="94077" y="-69"/>
                      <a:pt x="141256" y="2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152;p39">
                <a:extLst>
                  <a:ext uri="{FF2B5EF4-FFF2-40B4-BE49-F238E27FC236}">
                    <a16:creationId xmlns:a16="http://schemas.microsoft.com/office/drawing/2014/main" id="{BEDD314E-ACAA-05C3-7B1E-EE1606BD75FF}"/>
                  </a:ext>
                </a:extLst>
              </p:cNvPr>
              <p:cNvSpPr/>
              <p:nvPr/>
            </p:nvSpPr>
            <p:spPr>
              <a:xfrm>
                <a:off x="6244177" y="4807380"/>
                <a:ext cx="130662" cy="5156"/>
              </a:xfrm>
              <a:custGeom>
                <a:avLst/>
                <a:gdLst/>
                <a:ahLst/>
                <a:cxnLst/>
                <a:rect l="l" t="t" r="r" b="b"/>
                <a:pathLst>
                  <a:path w="130662" h="5156" extrusionOk="0">
                    <a:moveTo>
                      <a:pt x="0" y="5156"/>
                    </a:moveTo>
                    <a:lnTo>
                      <a:pt x="130662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153;p39">
                <a:extLst>
                  <a:ext uri="{FF2B5EF4-FFF2-40B4-BE49-F238E27FC236}">
                    <a16:creationId xmlns:a16="http://schemas.microsoft.com/office/drawing/2014/main" id="{26939089-1DF9-96AC-68E8-8FE324B52DEA}"/>
                  </a:ext>
                </a:extLst>
              </p:cNvPr>
              <p:cNvSpPr/>
              <p:nvPr/>
            </p:nvSpPr>
            <p:spPr>
              <a:xfrm>
                <a:off x="6269109" y="4834857"/>
                <a:ext cx="109968" cy="3740"/>
              </a:xfrm>
              <a:custGeom>
                <a:avLst/>
                <a:gdLst/>
                <a:ahLst/>
                <a:cxnLst/>
                <a:rect l="l" t="t" r="r" b="b"/>
                <a:pathLst>
                  <a:path w="109968" h="3740" extrusionOk="0">
                    <a:moveTo>
                      <a:pt x="0" y="3741"/>
                    </a:moveTo>
                    <a:cubicBezTo>
                      <a:pt x="36162" y="280"/>
                      <a:pt x="73241" y="-780"/>
                      <a:pt x="109968" y="562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154;p39">
                <a:extLst>
                  <a:ext uri="{FF2B5EF4-FFF2-40B4-BE49-F238E27FC236}">
                    <a16:creationId xmlns:a16="http://schemas.microsoft.com/office/drawing/2014/main" id="{BD3D592C-6E8C-FEE5-F9F7-44B46E82AA40}"/>
                  </a:ext>
                </a:extLst>
              </p:cNvPr>
              <p:cNvSpPr/>
              <p:nvPr/>
            </p:nvSpPr>
            <p:spPr>
              <a:xfrm>
                <a:off x="6252511" y="4861622"/>
                <a:ext cx="113217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13217" h="4750" extrusionOk="0">
                    <a:moveTo>
                      <a:pt x="0" y="4096"/>
                    </a:moveTo>
                    <a:cubicBezTo>
                      <a:pt x="37857" y="5721"/>
                      <a:pt x="75996" y="4308"/>
                      <a:pt x="113217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155;p39">
                <a:extLst>
                  <a:ext uri="{FF2B5EF4-FFF2-40B4-BE49-F238E27FC236}">
                    <a16:creationId xmlns:a16="http://schemas.microsoft.com/office/drawing/2014/main" id="{6D30695D-B7B4-9E4F-BBA2-158189B88666}"/>
                  </a:ext>
                </a:extLst>
              </p:cNvPr>
              <p:cNvSpPr/>
              <p:nvPr/>
            </p:nvSpPr>
            <p:spPr>
              <a:xfrm>
                <a:off x="6283023" y="4900609"/>
                <a:ext cx="82633" cy="50140"/>
              </a:xfrm>
              <a:custGeom>
                <a:avLst/>
                <a:gdLst/>
                <a:ahLst/>
                <a:cxnLst/>
                <a:rect l="l" t="t" r="r" b="b"/>
                <a:pathLst>
                  <a:path w="82633" h="50140" extrusionOk="0">
                    <a:moveTo>
                      <a:pt x="0" y="7840"/>
                    </a:moveTo>
                    <a:cubicBezTo>
                      <a:pt x="1766" y="21118"/>
                      <a:pt x="4238" y="35879"/>
                      <a:pt x="14761" y="44143"/>
                    </a:cubicBezTo>
                    <a:cubicBezTo>
                      <a:pt x="26203" y="53113"/>
                      <a:pt x="42942" y="50852"/>
                      <a:pt x="56220" y="44990"/>
                    </a:cubicBezTo>
                    <a:cubicBezTo>
                      <a:pt x="65049" y="41106"/>
                      <a:pt x="73524" y="35526"/>
                      <a:pt x="78539" y="27262"/>
                    </a:cubicBezTo>
                    <a:cubicBezTo>
                      <a:pt x="83553" y="18999"/>
                      <a:pt x="84401" y="7699"/>
                      <a:pt x="78609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156;p39">
                <a:extLst>
                  <a:ext uri="{FF2B5EF4-FFF2-40B4-BE49-F238E27FC236}">
                    <a16:creationId xmlns:a16="http://schemas.microsoft.com/office/drawing/2014/main" id="{75D9385D-2818-12B2-B62F-A5905EFAB59A}"/>
                  </a:ext>
                </a:extLst>
              </p:cNvPr>
              <p:cNvSpPr/>
              <p:nvPr/>
            </p:nvSpPr>
            <p:spPr>
              <a:xfrm>
                <a:off x="5981441" y="4729830"/>
                <a:ext cx="80868" cy="47956"/>
              </a:xfrm>
              <a:custGeom>
                <a:avLst/>
                <a:gdLst/>
                <a:ahLst/>
                <a:cxnLst/>
                <a:rect l="l" t="t" r="r" b="b"/>
                <a:pathLst>
                  <a:path w="80868" h="47956" extrusionOk="0">
                    <a:moveTo>
                      <a:pt x="0" y="47956"/>
                    </a:moveTo>
                    <a:cubicBezTo>
                      <a:pt x="26627" y="31430"/>
                      <a:pt x="53607" y="15397"/>
                      <a:pt x="80869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157;p39">
                <a:extLst>
                  <a:ext uri="{FF2B5EF4-FFF2-40B4-BE49-F238E27FC236}">
                    <a16:creationId xmlns:a16="http://schemas.microsoft.com/office/drawing/2014/main" id="{A6270026-C688-77FD-6EFD-F79AA1A49FCB}"/>
                  </a:ext>
                </a:extLst>
              </p:cNvPr>
              <p:cNvSpPr/>
              <p:nvPr/>
            </p:nvSpPr>
            <p:spPr>
              <a:xfrm>
                <a:off x="5932213" y="4591823"/>
                <a:ext cx="84330" cy="7486"/>
              </a:xfrm>
              <a:custGeom>
                <a:avLst/>
                <a:gdLst/>
                <a:ahLst/>
                <a:cxnLst/>
                <a:rect l="l" t="t" r="r" b="b"/>
                <a:pathLst>
                  <a:path w="84330" h="7486" extrusionOk="0">
                    <a:moveTo>
                      <a:pt x="0" y="7487"/>
                    </a:moveTo>
                    <a:lnTo>
                      <a:pt x="84330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158;p39">
                <a:extLst>
                  <a:ext uri="{FF2B5EF4-FFF2-40B4-BE49-F238E27FC236}">
                    <a16:creationId xmlns:a16="http://schemas.microsoft.com/office/drawing/2014/main" id="{FE259D29-7747-57D4-F51F-581F9647DEFC}"/>
                  </a:ext>
                </a:extLst>
              </p:cNvPr>
              <p:cNvSpPr/>
              <p:nvPr/>
            </p:nvSpPr>
            <p:spPr>
              <a:xfrm>
                <a:off x="5979110" y="4302529"/>
                <a:ext cx="85954" cy="51629"/>
              </a:xfrm>
              <a:custGeom>
                <a:avLst/>
                <a:gdLst/>
                <a:ahLst/>
                <a:cxnLst/>
                <a:rect l="l" t="t" r="r" b="b"/>
                <a:pathLst>
                  <a:path w="85954" h="51629" extrusionOk="0">
                    <a:moveTo>
                      <a:pt x="85954" y="51629"/>
                    </a:moveTo>
                    <a:cubicBezTo>
                      <a:pt x="56432" y="35950"/>
                      <a:pt x="27686" y="18717"/>
                      <a:pt x="0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159;p39">
                <a:extLst>
                  <a:ext uri="{FF2B5EF4-FFF2-40B4-BE49-F238E27FC236}">
                    <a16:creationId xmlns:a16="http://schemas.microsoft.com/office/drawing/2014/main" id="{5D953A19-2200-D9FF-E22B-FEC5BA8E28DC}"/>
                  </a:ext>
                </a:extLst>
              </p:cNvPr>
              <p:cNvSpPr/>
              <p:nvPr/>
            </p:nvSpPr>
            <p:spPr>
              <a:xfrm>
                <a:off x="6260182" y="4153080"/>
                <a:ext cx="7019" cy="103187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103187" extrusionOk="0">
                    <a:moveTo>
                      <a:pt x="7020" y="103188"/>
                    </a:moveTo>
                    <a:cubicBezTo>
                      <a:pt x="1017" y="69216"/>
                      <a:pt x="-1173" y="34537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160;p39">
                <a:extLst>
                  <a:ext uri="{FF2B5EF4-FFF2-40B4-BE49-F238E27FC236}">
                    <a16:creationId xmlns:a16="http://schemas.microsoft.com/office/drawing/2014/main" id="{E5AAF70C-7001-C309-8051-51F2C24932B6}"/>
                  </a:ext>
                </a:extLst>
              </p:cNvPr>
              <p:cNvSpPr/>
              <p:nvPr/>
            </p:nvSpPr>
            <p:spPr>
              <a:xfrm>
                <a:off x="6450059" y="4228511"/>
                <a:ext cx="68368" cy="90969"/>
              </a:xfrm>
              <a:custGeom>
                <a:avLst/>
                <a:gdLst/>
                <a:ahLst/>
                <a:cxnLst/>
                <a:rect l="l" t="t" r="r" b="b"/>
                <a:pathLst>
                  <a:path w="68368" h="90969" extrusionOk="0">
                    <a:moveTo>
                      <a:pt x="0" y="90969"/>
                    </a:moveTo>
                    <a:lnTo>
                      <a:pt x="68368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161;p39">
                <a:extLst>
                  <a:ext uri="{FF2B5EF4-FFF2-40B4-BE49-F238E27FC236}">
                    <a16:creationId xmlns:a16="http://schemas.microsoft.com/office/drawing/2014/main" id="{DF5A2E03-7B4B-82EA-CDB1-E5EF9C25F64E}"/>
                  </a:ext>
                </a:extLst>
              </p:cNvPr>
              <p:cNvSpPr/>
              <p:nvPr/>
            </p:nvSpPr>
            <p:spPr>
              <a:xfrm>
                <a:off x="6532270" y="4394417"/>
                <a:ext cx="102340" cy="33195"/>
              </a:xfrm>
              <a:custGeom>
                <a:avLst/>
                <a:gdLst/>
                <a:ahLst/>
                <a:cxnLst/>
                <a:rect l="l" t="t" r="r" b="b"/>
                <a:pathLst>
                  <a:path w="102340" h="33195" extrusionOk="0">
                    <a:moveTo>
                      <a:pt x="0" y="33195"/>
                    </a:moveTo>
                    <a:cubicBezTo>
                      <a:pt x="19776" y="29805"/>
                      <a:pt x="38775" y="22954"/>
                      <a:pt x="57703" y="16103"/>
                    </a:cubicBezTo>
                    <a:lnTo>
                      <a:pt x="102340" y="0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162;p39">
                <a:extLst>
                  <a:ext uri="{FF2B5EF4-FFF2-40B4-BE49-F238E27FC236}">
                    <a16:creationId xmlns:a16="http://schemas.microsoft.com/office/drawing/2014/main" id="{6F5D5A34-7257-279E-58EC-7A722355FFDC}"/>
                  </a:ext>
                </a:extLst>
              </p:cNvPr>
              <p:cNvSpPr/>
              <p:nvPr/>
            </p:nvSpPr>
            <p:spPr>
              <a:xfrm>
                <a:off x="6565395" y="4557475"/>
                <a:ext cx="81579" cy="4259"/>
              </a:xfrm>
              <a:custGeom>
                <a:avLst/>
                <a:gdLst/>
                <a:ahLst/>
                <a:cxnLst/>
                <a:rect l="l" t="t" r="r" b="b"/>
                <a:pathLst>
                  <a:path w="81579" h="4259" extrusionOk="0">
                    <a:moveTo>
                      <a:pt x="0" y="4260"/>
                    </a:moveTo>
                    <a:lnTo>
                      <a:pt x="78397" y="2776"/>
                    </a:lnTo>
                    <a:cubicBezTo>
                      <a:pt x="79598" y="2776"/>
                      <a:pt x="81010" y="2565"/>
                      <a:pt x="81505" y="1505"/>
                    </a:cubicBezTo>
                    <a:cubicBezTo>
                      <a:pt x="81999" y="446"/>
                      <a:pt x="79881" y="-684"/>
                      <a:pt x="79739" y="516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163;p39">
                <a:extLst>
                  <a:ext uri="{FF2B5EF4-FFF2-40B4-BE49-F238E27FC236}">
                    <a16:creationId xmlns:a16="http://schemas.microsoft.com/office/drawing/2014/main" id="{E2576470-51AB-FF8B-154E-09B0CEC9B825}"/>
                  </a:ext>
                </a:extLst>
              </p:cNvPr>
              <p:cNvSpPr/>
              <p:nvPr/>
            </p:nvSpPr>
            <p:spPr>
              <a:xfrm>
                <a:off x="6548585" y="4692892"/>
                <a:ext cx="97325" cy="45272"/>
              </a:xfrm>
              <a:custGeom>
                <a:avLst/>
                <a:gdLst/>
                <a:ahLst/>
                <a:cxnLst/>
                <a:rect l="l" t="t" r="r" b="b"/>
                <a:pathLst>
                  <a:path w="97325" h="45272" extrusionOk="0">
                    <a:moveTo>
                      <a:pt x="0" y="0"/>
                    </a:moveTo>
                    <a:cubicBezTo>
                      <a:pt x="33336" y="13137"/>
                      <a:pt x="65826" y="28251"/>
                      <a:pt x="97325" y="45273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B8ED525F-D6CF-A12F-5F86-E1DED485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76" y="981856"/>
            <a:ext cx="11360700" cy="763500"/>
          </a:xfrm>
        </p:spPr>
        <p:txBody>
          <a:bodyPr/>
          <a:lstStyle/>
          <a:p>
            <a:r>
              <a:rPr lang="ar-SA" dirty="0"/>
              <a:t>خارطة المهرجان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4118038-A27F-5232-E1AB-C027C8939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78" t="16769" r="30799" b="19313"/>
          <a:stretch/>
        </p:blipFill>
        <p:spPr>
          <a:xfrm>
            <a:off x="1754271" y="1745356"/>
            <a:ext cx="8408709" cy="4383464"/>
          </a:xfrm>
          <a:prstGeom prst="rect">
            <a:avLst/>
          </a:prstGeom>
        </p:spPr>
      </p:pic>
      <p:grpSp>
        <p:nvGrpSpPr>
          <p:cNvPr id="13" name="Google Shape;1122;p38">
            <a:extLst>
              <a:ext uri="{FF2B5EF4-FFF2-40B4-BE49-F238E27FC236}">
                <a16:creationId xmlns:a16="http://schemas.microsoft.com/office/drawing/2014/main" id="{0C6FC0B1-92AA-276A-5F79-E97FE1D22A27}"/>
              </a:ext>
            </a:extLst>
          </p:cNvPr>
          <p:cNvGrpSpPr/>
          <p:nvPr/>
        </p:nvGrpSpPr>
        <p:grpSpPr>
          <a:xfrm flipH="1">
            <a:off x="516072" y="5344025"/>
            <a:ext cx="679947" cy="652506"/>
            <a:chOff x="3896486" y="3679569"/>
            <a:chExt cx="792294" cy="760319"/>
          </a:xfrm>
        </p:grpSpPr>
        <p:sp>
          <p:nvSpPr>
            <p:cNvPr id="15" name="Google Shape;1123;p38">
              <a:extLst>
                <a:ext uri="{FF2B5EF4-FFF2-40B4-BE49-F238E27FC236}">
                  <a16:creationId xmlns:a16="http://schemas.microsoft.com/office/drawing/2014/main" id="{CEC02BB5-CD83-9E75-4AD7-AB11EC398A35}"/>
                </a:ext>
              </a:extLst>
            </p:cNvPr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24;p38">
              <a:extLst>
                <a:ext uri="{FF2B5EF4-FFF2-40B4-BE49-F238E27FC236}">
                  <a16:creationId xmlns:a16="http://schemas.microsoft.com/office/drawing/2014/main" id="{B9BE6B50-6130-938B-073E-D87C3C0A18A9}"/>
                </a:ext>
              </a:extLst>
            </p:cNvPr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25;p38">
              <a:extLst>
                <a:ext uri="{FF2B5EF4-FFF2-40B4-BE49-F238E27FC236}">
                  <a16:creationId xmlns:a16="http://schemas.microsoft.com/office/drawing/2014/main" id="{0451FC66-23E6-BC11-3772-CB96664BD76F}"/>
                </a:ext>
              </a:extLst>
            </p:cNvPr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26;p38">
              <a:extLst>
                <a:ext uri="{FF2B5EF4-FFF2-40B4-BE49-F238E27FC236}">
                  <a16:creationId xmlns:a16="http://schemas.microsoft.com/office/drawing/2014/main" id="{CB2316FD-9418-B118-68C1-006FFFA023D1}"/>
                </a:ext>
              </a:extLst>
            </p:cNvPr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7674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3">
            <a:extLst>
              <a:ext uri="{FF2B5EF4-FFF2-40B4-BE49-F238E27FC236}">
                <a16:creationId xmlns:a16="http://schemas.microsoft.com/office/drawing/2014/main" id="{B11BA268-EC55-DEBE-048E-62BC625B5DB2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302559" y="2315999"/>
            <a:ext cx="2632533" cy="926821"/>
          </a:xfrm>
        </p:spPr>
        <p:txBody>
          <a:bodyPr/>
          <a:lstStyle/>
          <a:p>
            <a:r>
              <a:rPr lang="ar-SA" sz="3200" dirty="0"/>
              <a:t>استمارة تقييم الوحدة الاثرائية مصنع الالعاب </a:t>
            </a:r>
          </a:p>
          <a:p>
            <a:r>
              <a:rPr lang="ar-SA" sz="3200" dirty="0"/>
              <a:t>للطالب </a:t>
            </a:r>
          </a:p>
        </p:txBody>
      </p:sp>
      <p:sp>
        <p:nvSpPr>
          <p:cNvPr id="7" name="عنوان 6">
            <a:extLst>
              <a:ext uri="{FF2B5EF4-FFF2-40B4-BE49-F238E27FC236}">
                <a16:creationId xmlns:a16="http://schemas.microsoft.com/office/drawing/2014/main" id="{22504BB7-7E6C-18B2-7D6F-DDCABA65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استمارات نهاية البرنامج </a:t>
            </a:r>
          </a:p>
        </p:txBody>
      </p:sp>
      <p:sp>
        <p:nvSpPr>
          <p:cNvPr id="13" name="عنوان فرعي 3">
            <a:extLst>
              <a:ext uri="{FF2B5EF4-FFF2-40B4-BE49-F238E27FC236}">
                <a16:creationId xmlns:a16="http://schemas.microsoft.com/office/drawing/2014/main" id="{692BCB0F-83E9-48D7-F929-D70C753DC90E}"/>
              </a:ext>
            </a:extLst>
          </p:cNvPr>
          <p:cNvSpPr txBox="1">
            <a:spLocks/>
          </p:cNvSpPr>
          <p:nvPr/>
        </p:nvSpPr>
        <p:spPr>
          <a:xfrm>
            <a:off x="4618250" y="2333429"/>
            <a:ext cx="2632533" cy="92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ar-SA" sz="3200" dirty="0"/>
              <a:t>استمارة تقييم الوحدة الاثرائية مصنع الالعاب </a:t>
            </a:r>
          </a:p>
          <a:p>
            <a:r>
              <a:rPr lang="ar-SA" sz="3200" dirty="0"/>
              <a:t>لولي الامر </a:t>
            </a:r>
          </a:p>
        </p:txBody>
      </p:sp>
      <p:sp>
        <p:nvSpPr>
          <p:cNvPr id="14" name="عنوان فرعي 3">
            <a:extLst>
              <a:ext uri="{FF2B5EF4-FFF2-40B4-BE49-F238E27FC236}">
                <a16:creationId xmlns:a16="http://schemas.microsoft.com/office/drawing/2014/main" id="{727325F5-00A4-7706-D191-CA0F0B107167}"/>
              </a:ext>
            </a:extLst>
          </p:cNvPr>
          <p:cNvSpPr txBox="1">
            <a:spLocks/>
          </p:cNvSpPr>
          <p:nvPr/>
        </p:nvSpPr>
        <p:spPr>
          <a:xfrm>
            <a:off x="1256909" y="2358715"/>
            <a:ext cx="2632533" cy="92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ar-SA" sz="3200" dirty="0"/>
              <a:t>شهادة انجاز الوحدة الاثرائية مصنع الألعاب </a:t>
            </a:r>
          </a:p>
        </p:txBody>
      </p:sp>
    </p:spTree>
    <p:extLst>
      <p:ext uri="{BB962C8B-B14F-4D97-AF65-F5344CB8AC3E}">
        <p14:creationId xmlns:p14="http://schemas.microsoft.com/office/powerpoint/2010/main" val="460311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28"/>
          <p:cNvGrpSpPr/>
          <p:nvPr/>
        </p:nvGrpSpPr>
        <p:grpSpPr>
          <a:xfrm rot="10800000">
            <a:off x="5477077" y="891526"/>
            <a:ext cx="1237846" cy="872004"/>
            <a:chOff x="621403" y="597265"/>
            <a:chExt cx="1588204" cy="1118814"/>
          </a:xfrm>
        </p:grpSpPr>
        <p:sp>
          <p:nvSpPr>
            <p:cNvPr id="705" name="Google Shape;705;p28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757;p32">
            <a:extLst>
              <a:ext uri="{FF2B5EF4-FFF2-40B4-BE49-F238E27FC236}">
                <a16:creationId xmlns:a16="http://schemas.microsoft.com/office/drawing/2014/main" id="{F47C4168-D378-494A-D8BB-4BC9B5E3C086}"/>
              </a:ext>
            </a:extLst>
          </p:cNvPr>
          <p:cNvGrpSpPr/>
          <p:nvPr/>
        </p:nvGrpSpPr>
        <p:grpSpPr>
          <a:xfrm>
            <a:off x="10517603" y="5173189"/>
            <a:ext cx="757664" cy="739072"/>
            <a:chOff x="2714053" y="3696339"/>
            <a:chExt cx="757664" cy="739072"/>
          </a:xfrm>
        </p:grpSpPr>
        <p:sp>
          <p:nvSpPr>
            <p:cNvPr id="3" name="Google Shape;758;p32">
              <a:extLst>
                <a:ext uri="{FF2B5EF4-FFF2-40B4-BE49-F238E27FC236}">
                  <a16:creationId xmlns:a16="http://schemas.microsoft.com/office/drawing/2014/main" id="{6E5FD1FF-F18A-F6A5-A5B4-5D60E0942D26}"/>
                </a:ext>
              </a:extLst>
            </p:cNvPr>
            <p:cNvSpPr/>
            <p:nvPr/>
          </p:nvSpPr>
          <p:spPr>
            <a:xfrm>
              <a:off x="2764821" y="3749611"/>
              <a:ext cx="656844" cy="658272"/>
            </a:xfrm>
            <a:custGeom>
              <a:avLst/>
              <a:gdLst/>
              <a:ahLst/>
              <a:cxnLst/>
              <a:rect l="l" t="t" r="r" b="b"/>
              <a:pathLst>
                <a:path w="656844" h="658272" extrusionOk="0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759;p32">
              <a:extLst>
                <a:ext uri="{FF2B5EF4-FFF2-40B4-BE49-F238E27FC236}">
                  <a16:creationId xmlns:a16="http://schemas.microsoft.com/office/drawing/2014/main" id="{3CF1644E-FF9B-23A7-CF99-3490E6078FD3}"/>
                </a:ext>
              </a:extLst>
            </p:cNvPr>
            <p:cNvSpPr/>
            <p:nvPr/>
          </p:nvSpPr>
          <p:spPr>
            <a:xfrm>
              <a:off x="3209924" y="3793140"/>
              <a:ext cx="168783" cy="169544"/>
            </a:xfrm>
            <a:custGeom>
              <a:avLst/>
              <a:gdLst/>
              <a:ahLst/>
              <a:cxnLst/>
              <a:rect l="l" t="t" r="r" b="b"/>
              <a:pathLst>
                <a:path w="168783" h="169544" extrusionOk="0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760;p32">
              <a:extLst>
                <a:ext uri="{FF2B5EF4-FFF2-40B4-BE49-F238E27FC236}">
                  <a16:creationId xmlns:a16="http://schemas.microsoft.com/office/drawing/2014/main" id="{A365D5B7-6781-40DC-A3FB-AEB5F6EC5E6A}"/>
                </a:ext>
              </a:extLst>
            </p:cNvPr>
            <p:cNvSpPr/>
            <p:nvPr/>
          </p:nvSpPr>
          <p:spPr>
            <a:xfrm>
              <a:off x="2817303" y="3835526"/>
              <a:ext cx="427100" cy="432720"/>
            </a:xfrm>
            <a:custGeom>
              <a:avLst/>
              <a:gdLst/>
              <a:ahLst/>
              <a:cxnLst/>
              <a:rect l="l" t="t" r="r" b="b"/>
              <a:pathLst>
                <a:path w="427100" h="432720" extrusionOk="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761;p32">
              <a:extLst>
                <a:ext uri="{FF2B5EF4-FFF2-40B4-BE49-F238E27FC236}">
                  <a16:creationId xmlns:a16="http://schemas.microsoft.com/office/drawing/2014/main" id="{EC9457B0-7F0C-EF7E-283B-A232CC755E96}"/>
                </a:ext>
              </a:extLst>
            </p:cNvPr>
            <p:cNvSpPr/>
            <p:nvPr/>
          </p:nvSpPr>
          <p:spPr>
            <a:xfrm>
              <a:off x="2898933" y="3900677"/>
              <a:ext cx="418433" cy="438054"/>
            </a:xfrm>
            <a:custGeom>
              <a:avLst/>
              <a:gdLst/>
              <a:ahLst/>
              <a:cxnLst/>
              <a:rect l="l" t="t" r="r" b="b"/>
              <a:pathLst>
                <a:path w="418433" h="438054" extrusionOk="0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762;p32">
              <a:extLst>
                <a:ext uri="{FF2B5EF4-FFF2-40B4-BE49-F238E27FC236}">
                  <a16:creationId xmlns:a16="http://schemas.microsoft.com/office/drawing/2014/main" id="{992631E2-503B-E04D-48FC-49162083669E}"/>
                </a:ext>
              </a:extLst>
            </p:cNvPr>
            <p:cNvSpPr/>
            <p:nvPr/>
          </p:nvSpPr>
          <p:spPr>
            <a:xfrm>
              <a:off x="3232975" y="3696339"/>
              <a:ext cx="238742" cy="223959"/>
            </a:xfrm>
            <a:custGeom>
              <a:avLst/>
              <a:gdLst/>
              <a:ahLst/>
              <a:cxnLst/>
              <a:rect l="l" t="t" r="r" b="b"/>
              <a:pathLst>
                <a:path w="238742" h="223959" extrusionOk="0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63;p32">
              <a:extLst>
                <a:ext uri="{FF2B5EF4-FFF2-40B4-BE49-F238E27FC236}">
                  <a16:creationId xmlns:a16="http://schemas.microsoft.com/office/drawing/2014/main" id="{A2A2586A-99A8-10A7-EA74-8E66EC748F30}"/>
                </a:ext>
              </a:extLst>
            </p:cNvPr>
            <p:cNvSpPr/>
            <p:nvPr/>
          </p:nvSpPr>
          <p:spPr>
            <a:xfrm>
              <a:off x="2714053" y="4208621"/>
              <a:ext cx="240982" cy="226790"/>
            </a:xfrm>
            <a:custGeom>
              <a:avLst/>
              <a:gdLst/>
              <a:ahLst/>
              <a:cxnLst/>
              <a:rect l="l" t="t" r="r" b="b"/>
              <a:pathLst>
                <a:path w="240982" h="226790" extrusionOk="0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764;p32">
              <a:extLst>
                <a:ext uri="{FF2B5EF4-FFF2-40B4-BE49-F238E27FC236}">
                  <a16:creationId xmlns:a16="http://schemas.microsoft.com/office/drawing/2014/main" id="{E09AB42A-F133-3480-4685-27D4F7E71744}"/>
                </a:ext>
              </a:extLst>
            </p:cNvPr>
            <p:cNvSpPr/>
            <p:nvPr/>
          </p:nvSpPr>
          <p:spPr>
            <a:xfrm>
              <a:off x="2719577" y="4345971"/>
              <a:ext cx="107822" cy="89439"/>
            </a:xfrm>
            <a:custGeom>
              <a:avLst/>
              <a:gdLst/>
              <a:ahLst/>
              <a:cxnLst/>
              <a:rect l="l" t="t" r="r" b="b"/>
              <a:pathLst>
                <a:path w="107822" h="89439" extrusionOk="0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765;p32">
            <a:extLst>
              <a:ext uri="{FF2B5EF4-FFF2-40B4-BE49-F238E27FC236}">
                <a16:creationId xmlns:a16="http://schemas.microsoft.com/office/drawing/2014/main" id="{DE8BC190-F95E-5498-5347-FA5CED593F71}"/>
              </a:ext>
            </a:extLst>
          </p:cNvPr>
          <p:cNvSpPr/>
          <p:nvPr/>
        </p:nvSpPr>
        <p:spPr>
          <a:xfrm rot="-9375345">
            <a:off x="5763939" y="5199329"/>
            <a:ext cx="714866" cy="712533"/>
          </a:xfrm>
          <a:custGeom>
            <a:avLst/>
            <a:gdLst/>
            <a:ahLst/>
            <a:cxnLst/>
            <a:rect l="l" t="t" r="r" b="b"/>
            <a:pathLst>
              <a:path w="715141" h="712807" extrusionOk="0">
                <a:moveTo>
                  <a:pt x="2958" y="351568"/>
                </a:moveTo>
                <a:cubicBezTo>
                  <a:pt x="22389" y="312420"/>
                  <a:pt x="43725" y="271272"/>
                  <a:pt x="81253" y="248888"/>
                </a:cubicBezTo>
                <a:cubicBezTo>
                  <a:pt x="118782" y="226504"/>
                  <a:pt x="177170" y="233553"/>
                  <a:pt x="194029" y="273844"/>
                </a:cubicBezTo>
                <a:cubicBezTo>
                  <a:pt x="201554" y="291846"/>
                  <a:pt x="200602" y="314516"/>
                  <a:pt x="215079" y="327470"/>
                </a:cubicBezTo>
                <a:cubicBezTo>
                  <a:pt x="237273" y="347281"/>
                  <a:pt x="271468" y="327088"/>
                  <a:pt x="292804" y="306419"/>
                </a:cubicBezTo>
                <a:cubicBezTo>
                  <a:pt x="315473" y="284512"/>
                  <a:pt x="338714" y="257270"/>
                  <a:pt x="335380" y="225933"/>
                </a:cubicBezTo>
                <a:cubicBezTo>
                  <a:pt x="332618" y="199263"/>
                  <a:pt x="310425" y="177927"/>
                  <a:pt x="285469" y="168212"/>
                </a:cubicBezTo>
                <a:cubicBezTo>
                  <a:pt x="260514" y="158496"/>
                  <a:pt x="233082" y="158210"/>
                  <a:pt x="206316" y="158020"/>
                </a:cubicBezTo>
                <a:cubicBezTo>
                  <a:pt x="238416" y="87821"/>
                  <a:pt x="297471" y="30289"/>
                  <a:pt x="368527" y="0"/>
                </a:cubicBezTo>
                <a:cubicBezTo>
                  <a:pt x="384719" y="31337"/>
                  <a:pt x="405294" y="60293"/>
                  <a:pt x="429582" y="85916"/>
                </a:cubicBezTo>
                <a:cubicBezTo>
                  <a:pt x="444251" y="101441"/>
                  <a:pt x="461301" y="116205"/>
                  <a:pt x="482065" y="121349"/>
                </a:cubicBezTo>
                <a:cubicBezTo>
                  <a:pt x="502830" y="126492"/>
                  <a:pt x="528071" y="118967"/>
                  <a:pt x="537215" y="99631"/>
                </a:cubicBezTo>
                <a:cubicBezTo>
                  <a:pt x="545407" y="82105"/>
                  <a:pt x="538739" y="60960"/>
                  <a:pt x="544073" y="42386"/>
                </a:cubicBezTo>
                <a:cubicBezTo>
                  <a:pt x="552169" y="14288"/>
                  <a:pt x="587221" y="667"/>
                  <a:pt x="615606" y="7906"/>
                </a:cubicBezTo>
                <a:cubicBezTo>
                  <a:pt x="643990" y="15145"/>
                  <a:pt x="665802" y="38005"/>
                  <a:pt x="681900" y="62484"/>
                </a:cubicBezTo>
                <a:cubicBezTo>
                  <a:pt x="699426" y="89059"/>
                  <a:pt x="710094" y="128778"/>
                  <a:pt x="685995" y="149543"/>
                </a:cubicBezTo>
                <a:cubicBezTo>
                  <a:pt x="659707" y="172117"/>
                  <a:pt x="607605" y="156686"/>
                  <a:pt x="593603" y="188404"/>
                </a:cubicBezTo>
                <a:cubicBezTo>
                  <a:pt x="584650" y="208693"/>
                  <a:pt x="600842" y="230505"/>
                  <a:pt x="615796" y="246793"/>
                </a:cubicBezTo>
                <a:lnTo>
                  <a:pt x="715142" y="354235"/>
                </a:lnTo>
                <a:cubicBezTo>
                  <a:pt x="684852" y="359664"/>
                  <a:pt x="667803" y="390906"/>
                  <a:pt x="651991" y="417290"/>
                </a:cubicBezTo>
                <a:cubicBezTo>
                  <a:pt x="636180" y="443675"/>
                  <a:pt x="609510" y="471392"/>
                  <a:pt x="579792" y="463487"/>
                </a:cubicBezTo>
                <a:cubicBezTo>
                  <a:pt x="534262" y="451390"/>
                  <a:pt x="540930" y="375380"/>
                  <a:pt x="499401" y="353187"/>
                </a:cubicBezTo>
                <a:cubicBezTo>
                  <a:pt x="467873" y="336328"/>
                  <a:pt x="430154" y="361283"/>
                  <a:pt x="407199" y="388620"/>
                </a:cubicBezTo>
                <a:cubicBezTo>
                  <a:pt x="390149" y="409004"/>
                  <a:pt x="375290" y="432911"/>
                  <a:pt x="374242" y="459391"/>
                </a:cubicBezTo>
                <a:cubicBezTo>
                  <a:pt x="373195" y="485870"/>
                  <a:pt x="390149" y="514541"/>
                  <a:pt x="416247" y="518636"/>
                </a:cubicBezTo>
                <a:cubicBezTo>
                  <a:pt x="429392" y="520732"/>
                  <a:pt x="443298" y="516636"/>
                  <a:pt x="455967" y="520637"/>
                </a:cubicBezTo>
                <a:cubicBezTo>
                  <a:pt x="474445" y="526447"/>
                  <a:pt x="484161" y="548354"/>
                  <a:pt x="481589" y="567595"/>
                </a:cubicBezTo>
                <a:cubicBezTo>
                  <a:pt x="479017" y="586835"/>
                  <a:pt x="467111" y="603409"/>
                  <a:pt x="453966" y="617696"/>
                </a:cubicBezTo>
                <a:cubicBezTo>
                  <a:pt x="421391" y="653034"/>
                  <a:pt x="379005" y="679133"/>
                  <a:pt x="332809" y="692277"/>
                </a:cubicBezTo>
                <a:cubicBezTo>
                  <a:pt x="320997" y="657416"/>
                  <a:pt x="307758" y="620459"/>
                  <a:pt x="278421" y="598361"/>
                </a:cubicBezTo>
                <a:cubicBezTo>
                  <a:pt x="249084" y="576263"/>
                  <a:pt x="198411" y="578930"/>
                  <a:pt x="183552" y="612553"/>
                </a:cubicBezTo>
                <a:cubicBezTo>
                  <a:pt x="174884" y="632174"/>
                  <a:pt x="180599" y="655796"/>
                  <a:pt x="172027" y="675418"/>
                </a:cubicBezTo>
                <a:cubicBezTo>
                  <a:pt x="164883" y="691705"/>
                  <a:pt x="148881" y="702564"/>
                  <a:pt x="132117" y="708184"/>
                </a:cubicBezTo>
                <a:cubicBezTo>
                  <a:pt x="84873" y="723805"/>
                  <a:pt x="27818" y="698468"/>
                  <a:pt x="7815" y="652939"/>
                </a:cubicBezTo>
                <a:cubicBezTo>
                  <a:pt x="-12187" y="607409"/>
                  <a:pt x="7625" y="548164"/>
                  <a:pt x="51059" y="523970"/>
                </a:cubicBezTo>
                <a:cubicBezTo>
                  <a:pt x="64108" y="516636"/>
                  <a:pt x="79158" y="512064"/>
                  <a:pt x="89540" y="501205"/>
                </a:cubicBezTo>
                <a:cubicBezTo>
                  <a:pt x="108114" y="481870"/>
                  <a:pt x="104685" y="448913"/>
                  <a:pt x="89064" y="427101"/>
                </a:cubicBezTo>
                <a:cubicBezTo>
                  <a:pt x="73443" y="405289"/>
                  <a:pt x="48964" y="391954"/>
                  <a:pt x="2958" y="351472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oogle Shape;1106;p38">
            <a:extLst>
              <a:ext uri="{FF2B5EF4-FFF2-40B4-BE49-F238E27FC236}">
                <a16:creationId xmlns:a16="http://schemas.microsoft.com/office/drawing/2014/main" id="{6BE01D05-26B2-F0BF-491A-7A1BE45F31EC}"/>
              </a:ext>
            </a:extLst>
          </p:cNvPr>
          <p:cNvGrpSpPr/>
          <p:nvPr/>
        </p:nvGrpSpPr>
        <p:grpSpPr>
          <a:xfrm>
            <a:off x="9729463" y="1946228"/>
            <a:ext cx="788140" cy="2965544"/>
            <a:chOff x="8686327" y="1939200"/>
            <a:chExt cx="788140" cy="2965544"/>
          </a:xfrm>
        </p:grpSpPr>
        <p:sp>
          <p:nvSpPr>
            <p:cNvPr id="29" name="Google Shape;1107;p38">
              <a:extLst>
                <a:ext uri="{FF2B5EF4-FFF2-40B4-BE49-F238E27FC236}">
                  <a16:creationId xmlns:a16="http://schemas.microsoft.com/office/drawing/2014/main" id="{1E4B9EF5-20FB-B96B-D7EF-EE73D5E7255E}"/>
                </a:ext>
              </a:extLst>
            </p:cNvPr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08;p38">
              <a:extLst>
                <a:ext uri="{FF2B5EF4-FFF2-40B4-BE49-F238E27FC236}">
                  <a16:creationId xmlns:a16="http://schemas.microsoft.com/office/drawing/2014/main" id="{C1266766-04F8-8D71-7397-5FE8837EDA42}"/>
                </a:ext>
              </a:extLst>
            </p:cNvPr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09;p38">
              <a:extLst>
                <a:ext uri="{FF2B5EF4-FFF2-40B4-BE49-F238E27FC236}">
                  <a16:creationId xmlns:a16="http://schemas.microsoft.com/office/drawing/2014/main" id="{803C95B4-8635-31FF-3F4A-4C8A77408EB9}"/>
                </a:ext>
              </a:extLst>
            </p:cNvPr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10;p38">
              <a:extLst>
                <a:ext uri="{FF2B5EF4-FFF2-40B4-BE49-F238E27FC236}">
                  <a16:creationId xmlns:a16="http://schemas.microsoft.com/office/drawing/2014/main" id="{9848270C-6B95-75F8-4078-86AC81A24646}"/>
                </a:ext>
              </a:extLst>
            </p:cNvPr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11;p38">
              <a:extLst>
                <a:ext uri="{FF2B5EF4-FFF2-40B4-BE49-F238E27FC236}">
                  <a16:creationId xmlns:a16="http://schemas.microsoft.com/office/drawing/2014/main" id="{B83108E0-8B26-3BAE-CBF8-F3958E39B18A}"/>
                </a:ext>
              </a:extLst>
            </p:cNvPr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3" name="Google Shape;1106;p38">
            <a:extLst>
              <a:ext uri="{FF2B5EF4-FFF2-40B4-BE49-F238E27FC236}">
                <a16:creationId xmlns:a16="http://schemas.microsoft.com/office/drawing/2014/main" id="{C77FDA53-3BCC-BD7E-9D7F-407F8D6DFD55}"/>
              </a:ext>
            </a:extLst>
          </p:cNvPr>
          <p:cNvGrpSpPr/>
          <p:nvPr/>
        </p:nvGrpSpPr>
        <p:grpSpPr>
          <a:xfrm flipH="1">
            <a:off x="2017336" y="2120020"/>
            <a:ext cx="1001814" cy="2965544"/>
            <a:chOff x="8686327" y="1939200"/>
            <a:chExt cx="788140" cy="2965544"/>
          </a:xfrm>
        </p:grpSpPr>
        <p:sp>
          <p:nvSpPr>
            <p:cNvPr id="644" name="Google Shape;1107;p38">
              <a:extLst>
                <a:ext uri="{FF2B5EF4-FFF2-40B4-BE49-F238E27FC236}">
                  <a16:creationId xmlns:a16="http://schemas.microsoft.com/office/drawing/2014/main" id="{9E4AFC58-1F5B-4FEE-D06F-88CE85FD5E51}"/>
                </a:ext>
              </a:extLst>
            </p:cNvPr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1108;p38">
              <a:extLst>
                <a:ext uri="{FF2B5EF4-FFF2-40B4-BE49-F238E27FC236}">
                  <a16:creationId xmlns:a16="http://schemas.microsoft.com/office/drawing/2014/main" id="{50365D31-B82F-8FFE-6E97-6C7AA81B1E10}"/>
                </a:ext>
              </a:extLst>
            </p:cNvPr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1109;p38">
              <a:extLst>
                <a:ext uri="{FF2B5EF4-FFF2-40B4-BE49-F238E27FC236}">
                  <a16:creationId xmlns:a16="http://schemas.microsoft.com/office/drawing/2014/main" id="{2D202769-D356-6D2F-39BA-3CBCFAEF8A1D}"/>
                </a:ext>
              </a:extLst>
            </p:cNvPr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1110;p38">
              <a:extLst>
                <a:ext uri="{FF2B5EF4-FFF2-40B4-BE49-F238E27FC236}">
                  <a16:creationId xmlns:a16="http://schemas.microsoft.com/office/drawing/2014/main" id="{3A9D75F0-E949-FA1C-2A4A-1740E0963A26}"/>
                </a:ext>
              </a:extLst>
            </p:cNvPr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1111;p38">
              <a:extLst>
                <a:ext uri="{FF2B5EF4-FFF2-40B4-BE49-F238E27FC236}">
                  <a16:creationId xmlns:a16="http://schemas.microsoft.com/office/drawing/2014/main" id="{6760414D-B1FE-379C-67FB-738816BBE5CF}"/>
                </a:ext>
              </a:extLst>
            </p:cNvPr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9" name="صورة 648">
            <a:extLst>
              <a:ext uri="{FF2B5EF4-FFF2-40B4-BE49-F238E27FC236}">
                <a16:creationId xmlns:a16="http://schemas.microsoft.com/office/drawing/2014/main" id="{A4E85622-E00C-BF9B-124E-351888F083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11" t="27451" r="27206" b="19739"/>
          <a:stretch/>
        </p:blipFill>
        <p:spPr>
          <a:xfrm>
            <a:off x="5123483" y="2165072"/>
            <a:ext cx="2421664" cy="1077099"/>
          </a:xfrm>
          <a:prstGeom prst="rect">
            <a:avLst/>
          </a:prstGeom>
        </p:spPr>
      </p:pic>
      <p:sp>
        <p:nvSpPr>
          <p:cNvPr id="650" name="مستطيل 649">
            <a:extLst>
              <a:ext uri="{FF2B5EF4-FFF2-40B4-BE49-F238E27FC236}">
                <a16:creationId xmlns:a16="http://schemas.microsoft.com/office/drawing/2014/main" id="{AFB02177-6E5D-8004-AF8D-63C3018BA19B}"/>
              </a:ext>
            </a:extLst>
          </p:cNvPr>
          <p:cNvSpPr/>
          <p:nvPr/>
        </p:nvSpPr>
        <p:spPr>
          <a:xfrm>
            <a:off x="3356667" y="3610264"/>
            <a:ext cx="5961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الى اللقاء في برنامج اخر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DDBE2D4-BBB1-C3CB-8F00-63EA10FBE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9055" y="5078874"/>
            <a:ext cx="5365649" cy="717900"/>
          </a:xfrm>
        </p:spPr>
        <p:txBody>
          <a:bodyPr/>
          <a:lstStyle/>
          <a:p>
            <a:r>
              <a:rPr lang="ar-SA" dirty="0"/>
              <a:t>يوجد في الرابط طريقه عمل التنغرام والعديد من الأشياء المفيدة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D559BB-E8C1-DF62-D6DA-4E3C723C5331}"/>
              </a:ext>
            </a:extLst>
          </p:cNvPr>
          <p:cNvSpPr txBox="1"/>
          <p:nvPr/>
        </p:nvSpPr>
        <p:spPr>
          <a:xfrm>
            <a:off x="2905812" y="2198785"/>
            <a:ext cx="61321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hlinkClick r:id="rId2"/>
              </a:rPr>
              <a:t>https://drive.google.com/drive/mobile/folders/1lsZxp4P_hiZ8f3zRmyNHSyKDrsOToO8K?usp=sharing</a:t>
            </a:r>
            <a:endParaRPr lang="ar-SA" sz="3600" dirty="0"/>
          </a:p>
          <a:p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395310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A3F49C-18AA-DC0B-F175-5620CEBB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قوانين البرنامج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F8A914D-FA8D-BC2C-6192-6E882E44A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0" t="26471" r="32291" b="41482"/>
          <a:stretch/>
        </p:blipFill>
        <p:spPr>
          <a:xfrm>
            <a:off x="1447800" y="1968500"/>
            <a:ext cx="94234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96790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D7DDDD"/>
      </a:lt1>
      <a:dk2>
        <a:srgbClr val="434343"/>
      </a:dk2>
      <a:lt2>
        <a:srgbClr val="FEDA60"/>
      </a:lt2>
      <a:accent1>
        <a:srgbClr val="353535"/>
      </a:accent1>
      <a:accent2>
        <a:srgbClr val="FEDA60"/>
      </a:accent2>
      <a:accent3>
        <a:srgbClr val="000000"/>
      </a:accent3>
      <a:accent4>
        <a:srgbClr val="FFFFFF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20442</TotalTime>
  <Words>1726</Words>
  <Application>Microsoft Office PowerPoint</Application>
  <PresentationFormat>شاشة عريضة</PresentationFormat>
  <Paragraphs>354</Paragraphs>
  <Slides>86</Slides>
  <Notes>66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86</vt:i4>
      </vt:variant>
    </vt:vector>
  </HeadingPairs>
  <TitlesOfParts>
    <vt:vector size="100" baseType="lpstr">
      <vt:lpstr>Abadi</vt:lpstr>
      <vt:lpstr>Abril Fatface</vt:lpstr>
      <vt:lpstr>Ala Typoo Medium</vt:lpstr>
      <vt:lpstr>Aldrich</vt:lpstr>
      <vt:lpstr>Arial</vt:lpstr>
      <vt:lpstr>Barlow Condensed</vt:lpstr>
      <vt:lpstr>Calibri</vt:lpstr>
      <vt:lpstr>Griffy</vt:lpstr>
      <vt:lpstr>HelveticaNeueW23forSKY</vt:lpstr>
      <vt:lpstr>Just Another Hand</vt:lpstr>
      <vt:lpstr>Roboto</vt:lpstr>
      <vt:lpstr>Roboto Medium</vt:lpstr>
      <vt:lpstr>Wingdings</vt:lpstr>
      <vt:lpstr>SlidesMania</vt:lpstr>
      <vt:lpstr>مصنع الألعاب </vt:lpstr>
      <vt:lpstr>الهدف العام </vt:lpstr>
      <vt:lpstr>الأهداف الخاصة </vt:lpstr>
      <vt:lpstr>المفاهيم العلمية المرتبطة بالوحدة </vt:lpstr>
      <vt:lpstr>عرض تقديمي في PowerPoint</vt:lpstr>
      <vt:lpstr>شاهد وتأمل  </vt:lpstr>
      <vt:lpstr>قوانين البرنامج </vt:lpstr>
      <vt:lpstr>قوانين البرنامج </vt:lpstr>
      <vt:lpstr>قوانين البرنامج </vt:lpstr>
      <vt:lpstr>قوانين البرنامج </vt:lpstr>
      <vt:lpstr>المخرجات </vt:lpstr>
      <vt:lpstr>مواضيع اللقاءات </vt:lpstr>
      <vt:lpstr>المدونة </vt:lpstr>
      <vt:lpstr>توقعاتي عن مصنع الألعاب </vt:lpstr>
      <vt:lpstr>عرض تقديمي في PowerPoint</vt:lpstr>
      <vt:lpstr>تأملاتك حول اللقاء </vt:lpstr>
      <vt:lpstr>موضوعاتنا </vt:lpstr>
      <vt:lpstr>مصنع الألعاب </vt:lpstr>
      <vt:lpstr>تقييم مهمة البحث </vt:lpstr>
      <vt:lpstr>ألعاب الأوريغامي   Origami</vt:lpstr>
      <vt:lpstr>الأهداف </vt:lpstr>
      <vt:lpstr>المهارات </vt:lpstr>
      <vt:lpstr>استكشاف</vt:lpstr>
      <vt:lpstr>فن طي الورق  </vt:lpstr>
      <vt:lpstr>فن طي الورق  </vt:lpstr>
      <vt:lpstr>فن طي الورق  </vt:lpstr>
      <vt:lpstr>فن طي الورق  </vt:lpstr>
      <vt:lpstr>نشاط فردي تطبيق   بتقنية الاوريغامي </vt:lpstr>
      <vt:lpstr>عرض تقديمي في PowerPoint</vt:lpstr>
      <vt:lpstr>عرض تقديمي في PowerPoint</vt:lpstr>
      <vt:lpstr>مهمة منزلية </vt:lpstr>
      <vt:lpstr>موضوعاتنا </vt:lpstr>
      <vt:lpstr>تأملاتك حول لقاء قطع الاحاجي  </vt:lpstr>
      <vt:lpstr>مصنع الألعاب </vt:lpstr>
      <vt:lpstr>تقييم مهمة طي الورق</vt:lpstr>
      <vt:lpstr>ألعاب الأحاجي  puzzles</vt:lpstr>
      <vt:lpstr>الأهداف </vt:lpstr>
      <vt:lpstr>الأحاجي </vt:lpstr>
      <vt:lpstr>المهارات </vt:lpstr>
      <vt:lpstr>ألعاب الأحاجي </vt:lpstr>
      <vt:lpstr>ألعاب الأحاجي </vt:lpstr>
      <vt:lpstr>Tangram Puzzle   </vt:lpstr>
      <vt:lpstr>Jigsaw Puzzle   </vt:lpstr>
      <vt:lpstr>Jigsaw Puzzle   </vt:lpstr>
      <vt:lpstr>Maze</vt:lpstr>
      <vt:lpstr>Maze</vt:lpstr>
      <vt:lpstr>Maze</vt:lpstr>
      <vt:lpstr>عرض تقديمي في PowerPoint</vt:lpstr>
      <vt:lpstr>عرض تقديمي في PowerPoint</vt:lpstr>
      <vt:lpstr>موضوعاتنا </vt:lpstr>
      <vt:lpstr>تأملاتك حول لقاء قطع الاحاجي  </vt:lpstr>
      <vt:lpstr>مصنع الألعاب </vt:lpstr>
      <vt:lpstr>تقييم مهمة المتاهة</vt:lpstr>
      <vt:lpstr>ألعاب لوحية  Cardboard Games</vt:lpstr>
      <vt:lpstr>الأهداف </vt:lpstr>
      <vt:lpstr>المهارات </vt:lpstr>
      <vt:lpstr>ألعاب لوحية  </vt:lpstr>
      <vt:lpstr>تحليل لعبة </vt:lpstr>
      <vt:lpstr>نشاط محاكاة لنموذج لعبة سباق لوحية </vt:lpstr>
      <vt:lpstr>عرض تقديمي في PowerPoint</vt:lpstr>
      <vt:lpstr>عرض تقديمي في PowerPoint</vt:lpstr>
      <vt:lpstr>موضوعاتنا </vt:lpstr>
      <vt:lpstr>تأملاتك حول لقاء الألعاب اللوحية</vt:lpstr>
      <vt:lpstr>مصنع الألعاب </vt:lpstr>
      <vt:lpstr>تقييم مهمة الألعاب اللوحية </vt:lpstr>
      <vt:lpstr>الألعاب الإلكترونية  </vt:lpstr>
      <vt:lpstr>الأهداف </vt:lpstr>
      <vt:lpstr>المهارات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موضوعاتنا </vt:lpstr>
      <vt:lpstr>تأملاتك حول لقاء الألعاب الالكترونية</vt:lpstr>
      <vt:lpstr>مصنع الألعاب </vt:lpstr>
      <vt:lpstr>تقييم مهمة الألعاب الالكترونية </vt:lpstr>
      <vt:lpstr>الاستعداد لمهرجان الالعاب</vt:lpstr>
      <vt:lpstr>الأهداف </vt:lpstr>
      <vt:lpstr>المهارات </vt:lpstr>
      <vt:lpstr>الاستعداد للمهرجان </vt:lpstr>
      <vt:lpstr>خارطة المهرجان </vt:lpstr>
      <vt:lpstr>استمارات نهاية البرنامج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مصنع الألعاب </dc:title>
  <dc:creator>USER</dc:creator>
  <cp:lastModifiedBy>زينب عيسى</cp:lastModifiedBy>
  <cp:revision>19</cp:revision>
  <dcterms:modified xsi:type="dcterms:W3CDTF">2022-12-04T15:02:35Z</dcterms:modified>
</cp:coreProperties>
</file>