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3" r:id="rId2"/>
    <p:sldId id="259" r:id="rId3"/>
    <p:sldId id="278" r:id="rId4"/>
    <p:sldId id="277" r:id="rId5"/>
    <p:sldId id="265" r:id="rId6"/>
    <p:sldId id="279" r:id="rId7"/>
    <p:sldId id="281" r:id="rId8"/>
    <p:sldId id="280" r:id="rId9"/>
    <p:sldId id="257" r:id="rId10"/>
    <p:sldId id="256" r:id="rId11"/>
    <p:sldId id="262" r:id="rId12"/>
    <p:sldId id="264" r:id="rId13"/>
    <p:sldId id="266" r:id="rId14"/>
    <p:sldId id="260" r:id="rId15"/>
    <p:sldId id="261" r:id="rId16"/>
    <p:sldId id="258" r:id="rId17"/>
    <p:sldId id="283" r:id="rId18"/>
    <p:sldId id="282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</p:sldIdLst>
  <p:sldSz cx="12192000" cy="6858000"/>
  <p:notesSz cx="6858000" cy="9144000"/>
  <p:custDataLst>
    <p:tags r:id="rId28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90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2AFC23-ABBC-4EAD-8C9E-DF4EF8440D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34CEA57-2C80-4E2B-B2D5-CC73C10572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291D58A-B85B-4190-9BE8-8C8EAC8B7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52CC9-C940-44D0-9D81-A274360AB67B}" type="datetimeFigureOut">
              <a:rPr lang="ar-SA" smtClean="0"/>
              <a:t>29/03/44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49098D8-63CD-4961-AB42-D7655C5D0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198BB2-7B20-4CB2-9074-0323317CD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B2EF-D492-4057-96F3-216C661550B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89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1CB61B-A9B6-4F89-8A6E-50EFD3D37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65DBE94-E37B-4848-8757-F5C8B54B7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9085CB-A6AF-4CBA-8C16-1CBF8614B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52CC9-C940-44D0-9D81-A274360AB67B}" type="datetimeFigureOut">
              <a:rPr lang="ar-SA" smtClean="0"/>
              <a:t>29/03/44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22DC960-31C6-4C51-9548-B7B6E75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27BE09-C2C2-47F7-9F1E-9BD118232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B2EF-D492-4057-96F3-216C661550B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255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F43BEDE-7913-47F9-B0D9-23342BC41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19DC29D-715D-4C3F-A11F-38BB0D08E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82F4593-4FA8-43C1-8880-BA46F02C6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52CC9-C940-44D0-9D81-A274360AB67B}" type="datetimeFigureOut">
              <a:rPr lang="ar-SA" smtClean="0"/>
              <a:t>29/03/44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D3AC28-E4E7-4CC7-AF12-95C707AF5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80BBF41-B7B1-4886-9F51-310AFD21C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B2EF-D492-4057-96F3-216C661550B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9677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FBE517-92DA-4305-99A5-39E3B5CE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96E89E-2695-4865-9C79-94271E8F3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3597282-6C79-405F-9F9A-C11484689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52CC9-C940-44D0-9D81-A274360AB67B}" type="datetimeFigureOut">
              <a:rPr lang="ar-SA" smtClean="0"/>
              <a:t>29/03/44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6DDDFAF-9D83-48B0-B024-F8E547697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B9A33F-08AF-4186-AEF3-337C2CAF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B2EF-D492-4057-96F3-216C661550B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628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D95838-9B44-457A-9C0A-B3E7AEB81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56202AB-5E00-441A-BC4A-73963EF92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283732-7BB1-48DD-A471-623EF75A0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52CC9-C940-44D0-9D81-A274360AB67B}" type="datetimeFigureOut">
              <a:rPr lang="ar-SA" smtClean="0"/>
              <a:t>29/03/44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84C9B46-F10E-48BF-8571-196F1249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8B461FA-CAB3-49E3-B5C1-239E8A96D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B2EF-D492-4057-96F3-216C661550B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512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D0AC01C-9102-410F-9AE9-C48265874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AF4F177-E3EB-4439-A348-69DEA99E4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8220906-5027-4D5C-81DD-36696AC6E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232AB0B-1FD0-4516-A562-91B37E2E5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52CC9-C940-44D0-9D81-A274360AB67B}" type="datetimeFigureOut">
              <a:rPr lang="ar-SA" smtClean="0"/>
              <a:t>29/03/44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0FC9457-7D7D-4BA5-97C8-F3CB14528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B82F08E-4EB4-4487-AB1F-253D9F38F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B2EF-D492-4057-96F3-216C661550B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7058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5D40DB-6741-4B67-ABD5-6410ED32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833CA14-97C6-4CDC-A91E-37209B7E0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3E9D03F-40B4-47D4-8BFE-87A89F156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C48452B-A70E-44EE-9162-6D27AF1B7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A909C37-FE05-4871-90EC-4F4AE28DC6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7EEF01C-874B-4DF4-A961-5C3DD038D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52CC9-C940-44D0-9D81-A274360AB67B}" type="datetimeFigureOut">
              <a:rPr lang="ar-SA" smtClean="0"/>
              <a:t>29/03/44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456D44F-B778-4058-8ABD-18A916B5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B6CBAAA-CD18-4D6D-8BF7-664E6BF27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B2EF-D492-4057-96F3-216C661550B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076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95FF09-8CC5-4C3D-B7B7-F08D2C457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3E3D14F-DA13-490E-B32B-F3FB901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52CC9-C940-44D0-9D81-A274360AB67B}" type="datetimeFigureOut">
              <a:rPr lang="ar-SA" smtClean="0"/>
              <a:t>29/03/44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157A073-BF32-439A-AC83-E2DFD1215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7055B18-D602-4C59-872B-EECC905A8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B2EF-D492-4057-96F3-216C661550B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5714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641A9CD-6F0E-4850-9680-E42840CD4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52CC9-C940-44D0-9D81-A274360AB67B}" type="datetimeFigureOut">
              <a:rPr lang="ar-SA" smtClean="0"/>
              <a:t>29/03/44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FE5B0EE-07D9-4932-BD14-21A3342E1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EC918FE-ED4D-4105-8AF9-7C1FBAFB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B2EF-D492-4057-96F3-216C661550B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4439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C537B6-12E5-49F1-887B-E0E0491B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1686A51-4115-4908-807D-97D4CC358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7F323D3-ACE6-43A2-AA42-F7B08D0EC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FEFE204-8147-46A9-A577-21A449144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52CC9-C940-44D0-9D81-A274360AB67B}" type="datetimeFigureOut">
              <a:rPr lang="ar-SA" smtClean="0"/>
              <a:t>29/03/44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80D93E7-803C-4887-BA5B-94E1A9F93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5B15D30-6152-4C9D-B8D1-AFB2EDD10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B2EF-D492-4057-96F3-216C661550B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653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B3565-2416-4F2A-84F2-B982ADACC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AF1F7F2-6288-4E3A-94CD-3952DEAF2A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CB088BD-EA3D-472B-A695-C86B83C6C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8016658-984A-4202-AE35-321E2E36B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52CC9-C940-44D0-9D81-A274360AB67B}" type="datetimeFigureOut">
              <a:rPr lang="ar-SA" smtClean="0"/>
              <a:t>29/03/44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DBD52CA-C541-42B6-8A58-B32B4912F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B406755-9E51-4971-B7AE-744A92F3D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B2EF-D492-4057-96F3-216C661550B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278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46CCF9A-B826-4E43-8A44-E3B71B242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A148C0C-2D38-484A-A7A2-1EFFE4559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F5FD674-C1E6-4B61-910C-5F67BEEB9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52CC9-C940-44D0-9D81-A274360AB67B}" type="datetimeFigureOut">
              <a:rPr lang="ar-SA" smtClean="0"/>
              <a:t>29/03/44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2F83AEB-8723-4639-9147-9B9039978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48CE2FE-385D-431D-92E3-52AA025F6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DB2EF-D492-4057-96F3-216C661550B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638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w To Make an Easy Origami Butterfly (in 3 MINUTES!)">
            <a:hlinkClick r:id="" action="ppaction://media"/>
            <a:extLst>
              <a:ext uri="{FF2B5EF4-FFF2-40B4-BE49-F238E27FC236}">
                <a16:creationId xmlns:a16="http://schemas.microsoft.com/office/drawing/2014/main" id="{F872A045-C965-440B-AD94-DA525EA4AF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5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25EA186-DC18-4A92-972C-3244EB567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171"/>
            <a:ext cx="12192000" cy="62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00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2A98164-D830-42E8-A170-3D430D094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8" y="180521"/>
            <a:ext cx="12136544" cy="64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19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DF27368-AB27-4372-9599-4E5D41D7B0BD}"/>
              </a:ext>
            </a:extLst>
          </p:cNvPr>
          <p:cNvSpPr/>
          <p:nvPr/>
        </p:nvSpPr>
        <p:spPr>
          <a:xfrm>
            <a:off x="3808520" y="2201663"/>
            <a:ext cx="5317724" cy="22194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FF0000"/>
                </a:solidFill>
              </a:rPr>
              <a:t>تقلب </a:t>
            </a:r>
            <a:r>
              <a:rPr lang="ar-SA" sz="4800" b="1" dirty="0" err="1">
                <a:solidFill>
                  <a:srgbClr val="FF0000"/>
                </a:solidFill>
              </a:rPr>
              <a:t>الورقه</a:t>
            </a:r>
            <a:r>
              <a:rPr lang="ar-SA" sz="48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4997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54DC9F41-B264-40F8-AE22-21CCCBBE877B}"/>
              </a:ext>
            </a:extLst>
          </p:cNvPr>
          <p:cNvSpPr/>
          <p:nvPr/>
        </p:nvSpPr>
        <p:spPr>
          <a:xfrm>
            <a:off x="7696940" y="1624614"/>
            <a:ext cx="3719743" cy="30184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4975EEE7-92B5-4D87-8ED0-10ED01BDA128}"/>
              </a:ext>
            </a:extLst>
          </p:cNvPr>
          <p:cNvCxnSpPr>
            <a:cxnSpLocks/>
          </p:cNvCxnSpPr>
          <p:nvPr/>
        </p:nvCxnSpPr>
        <p:spPr>
          <a:xfrm flipH="1">
            <a:off x="7696940" y="1624614"/>
            <a:ext cx="3719743" cy="30184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ستطيل 6">
            <a:extLst>
              <a:ext uri="{FF2B5EF4-FFF2-40B4-BE49-F238E27FC236}">
                <a16:creationId xmlns:a16="http://schemas.microsoft.com/office/drawing/2014/main" id="{A286586E-55E0-4387-87E0-73DFE6ACFB50}"/>
              </a:ext>
            </a:extLst>
          </p:cNvPr>
          <p:cNvSpPr/>
          <p:nvPr/>
        </p:nvSpPr>
        <p:spPr>
          <a:xfrm>
            <a:off x="2309674" y="1624614"/>
            <a:ext cx="3719743" cy="30184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FF594476-D663-4E91-92ED-5B766E7A17A2}"/>
              </a:ext>
            </a:extLst>
          </p:cNvPr>
          <p:cNvCxnSpPr/>
          <p:nvPr/>
        </p:nvCxnSpPr>
        <p:spPr>
          <a:xfrm flipH="1">
            <a:off x="2309674" y="1624614"/>
            <a:ext cx="3719743" cy="30184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8AC83CAD-6359-46E6-BECE-F37313C662A3}"/>
              </a:ext>
            </a:extLst>
          </p:cNvPr>
          <p:cNvCxnSpPr/>
          <p:nvPr/>
        </p:nvCxnSpPr>
        <p:spPr>
          <a:xfrm>
            <a:off x="2309674" y="1624614"/>
            <a:ext cx="3719743" cy="30184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4E0677C-04A2-485A-A804-1349064A563B}"/>
              </a:ext>
            </a:extLst>
          </p:cNvPr>
          <p:cNvSpPr/>
          <p:nvPr/>
        </p:nvSpPr>
        <p:spPr>
          <a:xfrm>
            <a:off x="9152878" y="719091"/>
            <a:ext cx="914400" cy="68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3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64E0F38-A2C4-461B-A521-CE4BB45D5EC4}"/>
              </a:ext>
            </a:extLst>
          </p:cNvPr>
          <p:cNvSpPr/>
          <p:nvPr/>
        </p:nvSpPr>
        <p:spPr>
          <a:xfrm>
            <a:off x="3361677" y="662538"/>
            <a:ext cx="914400" cy="68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4</a:t>
            </a:r>
          </a:p>
        </p:txBody>
      </p: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C34A3208-55C5-4292-AF57-28B844ED7E08}"/>
              </a:ext>
            </a:extLst>
          </p:cNvPr>
          <p:cNvCxnSpPr/>
          <p:nvPr/>
        </p:nvCxnSpPr>
        <p:spPr>
          <a:xfrm>
            <a:off x="7696940" y="1624614"/>
            <a:ext cx="3719743" cy="30139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33B5D253-6C4D-4CEF-A336-196C4956171A}"/>
              </a:ext>
            </a:extLst>
          </p:cNvPr>
          <p:cNvCxnSpPr>
            <a:cxnSpLocks/>
          </p:cNvCxnSpPr>
          <p:nvPr/>
        </p:nvCxnSpPr>
        <p:spPr>
          <a:xfrm flipV="1">
            <a:off x="7750206" y="3086100"/>
            <a:ext cx="3719743" cy="909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A26A6A1B-BD9E-4828-B866-B3690BBF6995}"/>
              </a:ext>
            </a:extLst>
          </p:cNvPr>
          <p:cNvCxnSpPr>
            <a:cxnSpLocks/>
          </p:cNvCxnSpPr>
          <p:nvPr/>
        </p:nvCxnSpPr>
        <p:spPr>
          <a:xfrm flipV="1">
            <a:off x="2309674" y="3086100"/>
            <a:ext cx="3719743" cy="909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B506B235-812D-4FEF-ABA8-8F0E0B967384}"/>
              </a:ext>
            </a:extLst>
          </p:cNvPr>
          <p:cNvCxnSpPr>
            <a:stCxn id="7" idx="0"/>
            <a:endCxn id="7" idx="2"/>
          </p:cNvCxnSpPr>
          <p:nvPr/>
        </p:nvCxnSpPr>
        <p:spPr>
          <a:xfrm>
            <a:off x="4169546" y="1624614"/>
            <a:ext cx="0" cy="30184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195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D73E400-5F4E-41B9-B7D8-28635C21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79" y="1953993"/>
            <a:ext cx="4576740" cy="490400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6CBB050-108A-4C68-A07E-61B444DDA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86" y="1482570"/>
            <a:ext cx="4576740" cy="528293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6078E88-B26E-4BF6-92E4-D9FE808818B8}"/>
              </a:ext>
            </a:extLst>
          </p:cNvPr>
          <p:cNvSpPr/>
          <p:nvPr/>
        </p:nvSpPr>
        <p:spPr>
          <a:xfrm>
            <a:off x="7306322" y="399495"/>
            <a:ext cx="3737499" cy="9854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انتبه </a:t>
            </a:r>
            <a:r>
              <a:rPr lang="ar-SA" b="1" dirty="0" err="1">
                <a:solidFill>
                  <a:srgbClr val="FF0000"/>
                </a:solidFill>
              </a:rPr>
              <a:t>الثنيه</a:t>
            </a:r>
            <a:r>
              <a:rPr lang="ar-SA" b="1" dirty="0">
                <a:solidFill>
                  <a:srgbClr val="FF0000"/>
                </a:solidFill>
              </a:rPr>
              <a:t> الأولى كانت </a:t>
            </a:r>
            <a:r>
              <a:rPr lang="ar-SA" b="1" dirty="0" err="1">
                <a:solidFill>
                  <a:srgbClr val="FF0000"/>
                </a:solidFill>
              </a:rPr>
              <a:t>الورقه</a:t>
            </a:r>
            <a:r>
              <a:rPr lang="ar-SA" b="1" dirty="0">
                <a:solidFill>
                  <a:srgbClr val="FF0000"/>
                </a:solidFill>
              </a:rPr>
              <a:t> مثلث لكن </a:t>
            </a:r>
            <a:r>
              <a:rPr lang="ar-SA" b="1" dirty="0" err="1">
                <a:solidFill>
                  <a:srgbClr val="FF0000"/>
                </a:solidFill>
              </a:rPr>
              <a:t>الثنيه</a:t>
            </a:r>
            <a:r>
              <a:rPr lang="ar-SA" b="1" dirty="0">
                <a:solidFill>
                  <a:srgbClr val="FF0000"/>
                </a:solidFill>
              </a:rPr>
              <a:t> الان </a:t>
            </a:r>
            <a:r>
              <a:rPr lang="ar-SA" b="1" dirty="0" err="1">
                <a:solidFill>
                  <a:srgbClr val="FF0000"/>
                </a:solidFill>
              </a:rPr>
              <a:t>الورقه</a:t>
            </a:r>
            <a:r>
              <a:rPr lang="ar-SA" b="1" dirty="0">
                <a:solidFill>
                  <a:srgbClr val="FF0000"/>
                </a:solidFill>
              </a:rPr>
              <a:t> مستطيل</a:t>
            </a:r>
          </a:p>
        </p:txBody>
      </p: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F5281635-86A0-4679-BC4B-CAD04CCF5E2F}"/>
              </a:ext>
            </a:extLst>
          </p:cNvPr>
          <p:cNvCxnSpPr/>
          <p:nvPr/>
        </p:nvCxnSpPr>
        <p:spPr>
          <a:xfrm flipH="1">
            <a:off x="3258105" y="1091953"/>
            <a:ext cx="5122415" cy="29651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547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7584412-8E11-41BC-A282-2118EAFB2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679" y="156706"/>
            <a:ext cx="5655076" cy="654458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E7E856-A354-4EA1-8412-8DEDCBCAE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60" y="266258"/>
            <a:ext cx="6057387" cy="632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98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F048959-040C-4692-AD10-60486B51C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07" y="380574"/>
            <a:ext cx="11536385" cy="60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30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F106C21F-3ABF-49C4-AB8B-240E2A072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525" y="202458"/>
            <a:ext cx="2920939" cy="389458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F900445-84C1-4C50-B63D-A80B6DFC8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89" y="133164"/>
            <a:ext cx="2804419" cy="373922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2C13CDC-A961-4D68-B8A1-D1C3B186D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33" y="3460070"/>
            <a:ext cx="2017451" cy="268993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79CCF67-E42F-4705-8B6B-A03071EEB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703" y="3872389"/>
            <a:ext cx="3117464" cy="2605597"/>
          </a:xfrm>
          <a:prstGeom prst="rect">
            <a:avLst/>
          </a:prstGeom>
        </p:spPr>
      </p:pic>
      <p:sp>
        <p:nvSpPr>
          <p:cNvPr id="2" name="نصف إطار 1">
            <a:extLst>
              <a:ext uri="{FF2B5EF4-FFF2-40B4-BE49-F238E27FC236}">
                <a16:creationId xmlns:a16="http://schemas.microsoft.com/office/drawing/2014/main" id="{FFE773E7-4E8C-4C08-A25F-B84E11801CDA}"/>
              </a:ext>
            </a:extLst>
          </p:cNvPr>
          <p:cNvSpPr/>
          <p:nvPr/>
        </p:nvSpPr>
        <p:spPr>
          <a:xfrm rot="13931379">
            <a:off x="8175229" y="1323389"/>
            <a:ext cx="882565" cy="3006752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6C7706A7-BE90-445C-9079-6ED854B17A56}"/>
              </a:ext>
            </a:extLst>
          </p:cNvPr>
          <p:cNvCxnSpPr/>
          <p:nvPr/>
        </p:nvCxnSpPr>
        <p:spPr>
          <a:xfrm flipH="1">
            <a:off x="674703" y="2343705"/>
            <a:ext cx="1012054" cy="152868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19C4923E-D478-4FA8-BAC5-E9AD8B969DFC}"/>
              </a:ext>
            </a:extLst>
          </p:cNvPr>
          <p:cNvCxnSpPr>
            <a:cxnSpLocks/>
          </p:cNvCxnSpPr>
          <p:nvPr/>
        </p:nvCxnSpPr>
        <p:spPr>
          <a:xfrm>
            <a:off x="681345" y="2374404"/>
            <a:ext cx="962128" cy="140058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307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387377D5-C6BF-4A24-BE82-500B05151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47" y="1288616"/>
            <a:ext cx="3252556" cy="433674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B9329C4-A5DB-411A-BB3B-5F5450E5C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321" y="1257544"/>
            <a:ext cx="3252557" cy="433674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2B97AF5-FB21-417A-B1C3-11C65F35D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18" y="1257544"/>
            <a:ext cx="3252557" cy="43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01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E0AD232-D07F-4DC5-83F1-9122E137B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914" y="566338"/>
            <a:ext cx="9288171" cy="57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63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071E93A-D089-40CB-8913-8C081DF41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25"/>
            <a:ext cx="12192000" cy="66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25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7BE01FF-B827-4598-A4D5-3C289B12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34" y="630315"/>
            <a:ext cx="8208416" cy="566134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A1F9366-FF98-4A1F-AFEB-847DF7D00812}"/>
              </a:ext>
            </a:extLst>
          </p:cNvPr>
          <p:cNvSpPr/>
          <p:nvPr/>
        </p:nvSpPr>
        <p:spPr>
          <a:xfrm>
            <a:off x="9596761" y="1145219"/>
            <a:ext cx="2050742" cy="35155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92D050"/>
                </a:solidFill>
              </a:rPr>
              <a:t>نقلب المثلث رسه الى تحت</a:t>
            </a:r>
          </a:p>
        </p:txBody>
      </p:sp>
    </p:spTree>
    <p:extLst>
      <p:ext uri="{BB962C8B-B14F-4D97-AF65-F5344CB8AC3E}">
        <p14:creationId xmlns:p14="http://schemas.microsoft.com/office/powerpoint/2010/main" val="3161456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0AE945A-1563-4107-9314-0D104C205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0" y="104311"/>
            <a:ext cx="12041280" cy="66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75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133D3A7-60F8-42EB-A936-29D43CE99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6" y="142416"/>
            <a:ext cx="12050807" cy="657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98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AB19526-0B08-4DC3-8FDB-DA52B34AB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55" y="418680"/>
            <a:ext cx="10850489" cy="60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5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DABB445-45B3-4CE5-9D96-4B89E1F59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49" y="218627"/>
            <a:ext cx="11469701" cy="642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1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EFD555A-E0B0-466C-89F7-E7D523B72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9" y="413916"/>
            <a:ext cx="11831701" cy="60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0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AA7FDAC-3D8D-4433-BB08-3BA634D66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29" y="580627"/>
            <a:ext cx="11231542" cy="56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76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06052B-D94D-4468-BAEC-F8616E43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7120" y="2380356"/>
            <a:ext cx="10515600" cy="1325563"/>
          </a:xfrm>
        </p:spPr>
        <p:txBody>
          <a:bodyPr/>
          <a:lstStyle/>
          <a:p>
            <a:r>
              <a:rPr lang="ar-SA" dirty="0"/>
              <a:t>من خلال مشاهدتك  </a:t>
            </a:r>
            <a:r>
              <a:rPr lang="ar-SA" dirty="0" err="1"/>
              <a:t>الفديو</a:t>
            </a:r>
            <a:r>
              <a:rPr lang="ar-SA" dirty="0"/>
              <a:t> دوني ملاحظاتك ؟</a:t>
            </a:r>
            <a:br>
              <a:rPr lang="ar-SA" dirty="0"/>
            </a:b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58059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849E5A2-55FD-4895-8279-950828F2D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652" y="2362602"/>
            <a:ext cx="6559858" cy="1325563"/>
          </a:xfrm>
        </p:spPr>
        <p:txBody>
          <a:bodyPr/>
          <a:lstStyle/>
          <a:p>
            <a:r>
              <a:rPr lang="ar-SA" dirty="0"/>
              <a:t>ماذا استخدم من الاشكال </a:t>
            </a:r>
            <a:r>
              <a:rPr lang="ar-SA" dirty="0" err="1"/>
              <a:t>الهندسيه</a:t>
            </a:r>
            <a:r>
              <a:rPr lang="ar-SA" dirty="0"/>
              <a:t> ؟</a:t>
            </a:r>
            <a:br>
              <a:rPr lang="ar-SA" dirty="0"/>
            </a:b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22845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قصص | نادي الطفل العربي">
            <a:extLst>
              <a:ext uri="{FF2B5EF4-FFF2-40B4-BE49-F238E27FC236}">
                <a16:creationId xmlns:a16="http://schemas.microsoft.com/office/drawing/2014/main" id="{70327EDF-E26B-4C3E-8C63-5514EC2B5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363" y="2441359"/>
            <a:ext cx="2162706" cy="26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91B6C1C-3D1D-44B5-911C-35CEBA5B653E}"/>
              </a:ext>
            </a:extLst>
          </p:cNvPr>
          <p:cNvSpPr/>
          <p:nvPr/>
        </p:nvSpPr>
        <p:spPr>
          <a:xfrm>
            <a:off x="7750206" y="585926"/>
            <a:ext cx="3240349" cy="1970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DEBE488F-EC99-4431-AC74-7C6E0E6AA742}"/>
              </a:ext>
            </a:extLst>
          </p:cNvPr>
          <p:cNvSpPr/>
          <p:nvPr/>
        </p:nvSpPr>
        <p:spPr>
          <a:xfrm>
            <a:off x="710213" y="248574"/>
            <a:ext cx="2494625" cy="20329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ثلث متساوي الساقين 6">
            <a:extLst>
              <a:ext uri="{FF2B5EF4-FFF2-40B4-BE49-F238E27FC236}">
                <a16:creationId xmlns:a16="http://schemas.microsoft.com/office/drawing/2014/main" id="{BB68BC52-4D1E-40EF-AF13-E2C9DDCC309F}"/>
              </a:ext>
            </a:extLst>
          </p:cNvPr>
          <p:cNvSpPr/>
          <p:nvPr/>
        </p:nvSpPr>
        <p:spPr>
          <a:xfrm>
            <a:off x="710213" y="3662039"/>
            <a:ext cx="3107184" cy="268993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733053F-062E-4D95-B4C8-5DFBC3A2B629}"/>
              </a:ext>
            </a:extLst>
          </p:cNvPr>
          <p:cNvSpPr/>
          <p:nvPr/>
        </p:nvSpPr>
        <p:spPr>
          <a:xfrm>
            <a:off x="8417849" y="3941687"/>
            <a:ext cx="2734322" cy="22194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64F072B-9530-4D82-B276-EFAF0AC0212C}"/>
              </a:ext>
            </a:extLst>
          </p:cNvPr>
          <p:cNvSpPr txBox="1"/>
          <p:nvPr/>
        </p:nvSpPr>
        <p:spPr>
          <a:xfrm>
            <a:off x="3666478" y="435006"/>
            <a:ext cx="389729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استخدم من الاشكال </a:t>
            </a:r>
            <a:r>
              <a:rPr lang="ar-SA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الهندسيه</a:t>
            </a:r>
            <a:endParaRPr lang="ar-SA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0806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قصص | نادي الطفل العربي">
            <a:extLst>
              <a:ext uri="{FF2B5EF4-FFF2-40B4-BE49-F238E27FC236}">
                <a16:creationId xmlns:a16="http://schemas.microsoft.com/office/drawing/2014/main" id="{70327EDF-E26B-4C3E-8C63-5514EC2B5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363" y="2441359"/>
            <a:ext cx="2162706" cy="26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91B6C1C-3D1D-44B5-911C-35CEBA5B653E}"/>
              </a:ext>
            </a:extLst>
          </p:cNvPr>
          <p:cNvSpPr/>
          <p:nvPr/>
        </p:nvSpPr>
        <p:spPr>
          <a:xfrm>
            <a:off x="7750206" y="585926"/>
            <a:ext cx="3240349" cy="1970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DEBE488F-EC99-4431-AC74-7C6E0E6AA742}"/>
              </a:ext>
            </a:extLst>
          </p:cNvPr>
          <p:cNvSpPr/>
          <p:nvPr/>
        </p:nvSpPr>
        <p:spPr>
          <a:xfrm>
            <a:off x="710213" y="248574"/>
            <a:ext cx="2494625" cy="20329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ثلث متساوي الساقين 6">
            <a:extLst>
              <a:ext uri="{FF2B5EF4-FFF2-40B4-BE49-F238E27FC236}">
                <a16:creationId xmlns:a16="http://schemas.microsoft.com/office/drawing/2014/main" id="{BB68BC52-4D1E-40EF-AF13-E2C9DDCC309F}"/>
              </a:ext>
            </a:extLst>
          </p:cNvPr>
          <p:cNvSpPr/>
          <p:nvPr/>
        </p:nvSpPr>
        <p:spPr>
          <a:xfrm>
            <a:off x="710213" y="3662039"/>
            <a:ext cx="3107184" cy="268993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733053F-062E-4D95-B4C8-5DFBC3A2B629}"/>
              </a:ext>
            </a:extLst>
          </p:cNvPr>
          <p:cNvSpPr/>
          <p:nvPr/>
        </p:nvSpPr>
        <p:spPr>
          <a:xfrm>
            <a:off x="8417849" y="3941687"/>
            <a:ext cx="2734322" cy="22194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8" name="Picture 4" descr="B on Twitter: &quot;عندما تشير باصبع يدك نحو شخص تنتقده فلا تنسى أن هناك ثلاثة  أصابع بيدك أيضاً تشير نحوك أنت قبل أن تصف الناس انظر لنفسك  https://t.co/wsdUl9coJB&quot; / Twitter">
            <a:extLst>
              <a:ext uri="{FF2B5EF4-FFF2-40B4-BE49-F238E27FC236}">
                <a16:creationId xmlns:a16="http://schemas.microsoft.com/office/drawing/2014/main" id="{4AC6C022-7F57-4A90-94BE-0AE6AD5F9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9774" flipH="1">
            <a:off x="6520628" y="3315404"/>
            <a:ext cx="1526793" cy="197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851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691DC1-5C46-4E01-AE03-A4719A69E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6600" dirty="0">
                <a:solidFill>
                  <a:srgbClr val="FF0000"/>
                </a:solidFill>
              </a:rPr>
              <a:t>سجلي الأفكار </a:t>
            </a:r>
            <a:r>
              <a:rPr lang="ar-SA" sz="6600" dirty="0" err="1">
                <a:solidFill>
                  <a:srgbClr val="FF0000"/>
                </a:solidFill>
              </a:rPr>
              <a:t>المهمه</a:t>
            </a:r>
            <a:r>
              <a:rPr lang="ar-SA" sz="6600" dirty="0">
                <a:solidFill>
                  <a:srgbClr val="FF0000"/>
                </a:solidFill>
              </a:rPr>
              <a:t> لك في  مدونتك</a:t>
            </a:r>
          </a:p>
        </p:txBody>
      </p:sp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14727B35-FFA1-450F-A383-3B717815C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9080" y="1825625"/>
            <a:ext cx="51538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9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653521-FA10-45A6-8111-5F0612CB1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709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ar-SA" b="1" dirty="0">
                <a:solidFill>
                  <a:srgbClr val="00B0F0"/>
                </a:solidFill>
              </a:rPr>
              <a:t>لابد من التخطيط والرسومات </a:t>
            </a:r>
            <a:r>
              <a:rPr lang="ar-SA" b="1" dirty="0" err="1">
                <a:solidFill>
                  <a:srgbClr val="00B0F0"/>
                </a:solidFill>
              </a:rPr>
              <a:t>التخطيطيه</a:t>
            </a:r>
            <a:r>
              <a:rPr lang="ar-SA" b="1" dirty="0">
                <a:solidFill>
                  <a:srgbClr val="00B0F0"/>
                </a:solidFill>
              </a:rPr>
              <a:t> دونيها للرجوع اليها</a:t>
            </a:r>
            <a:br>
              <a:rPr lang="ar-SA" dirty="0"/>
            </a:br>
            <a:endParaRPr lang="ar-SA" dirty="0"/>
          </a:p>
        </p:txBody>
      </p:sp>
      <p:pic>
        <p:nvPicPr>
          <p:cNvPr id="1028" name="Picture 4" descr="لماذا يجب على كل مستقل إنشاء مدونة شخصية؟ - مدونة خمسات">
            <a:extLst>
              <a:ext uri="{FF2B5EF4-FFF2-40B4-BE49-F238E27FC236}">
                <a16:creationId xmlns:a16="http://schemas.microsoft.com/office/drawing/2014/main" id="{1A29CCBA-6F1C-4E21-BF9C-4D204EFCE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62" y="3755762"/>
            <a:ext cx="4844478" cy="289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064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54DC9F41-B264-40F8-AE22-21CCCBBE877B}"/>
              </a:ext>
            </a:extLst>
          </p:cNvPr>
          <p:cNvSpPr/>
          <p:nvPr/>
        </p:nvSpPr>
        <p:spPr>
          <a:xfrm>
            <a:off x="7696940" y="1624614"/>
            <a:ext cx="3719743" cy="30184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4975EEE7-92B5-4D87-8ED0-10ED01BDA128}"/>
              </a:ext>
            </a:extLst>
          </p:cNvPr>
          <p:cNvCxnSpPr>
            <a:cxnSpLocks/>
          </p:cNvCxnSpPr>
          <p:nvPr/>
        </p:nvCxnSpPr>
        <p:spPr>
          <a:xfrm flipH="1">
            <a:off x="7696940" y="1624614"/>
            <a:ext cx="3719743" cy="30184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ستطيل 6">
            <a:extLst>
              <a:ext uri="{FF2B5EF4-FFF2-40B4-BE49-F238E27FC236}">
                <a16:creationId xmlns:a16="http://schemas.microsoft.com/office/drawing/2014/main" id="{A286586E-55E0-4387-87E0-73DFE6ACFB50}"/>
              </a:ext>
            </a:extLst>
          </p:cNvPr>
          <p:cNvSpPr/>
          <p:nvPr/>
        </p:nvSpPr>
        <p:spPr>
          <a:xfrm>
            <a:off x="2309674" y="1624614"/>
            <a:ext cx="3719743" cy="30184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FF594476-D663-4E91-92ED-5B766E7A17A2}"/>
              </a:ext>
            </a:extLst>
          </p:cNvPr>
          <p:cNvCxnSpPr/>
          <p:nvPr/>
        </p:nvCxnSpPr>
        <p:spPr>
          <a:xfrm flipH="1">
            <a:off x="2309674" y="1624614"/>
            <a:ext cx="3719743" cy="30184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8AC83CAD-6359-46E6-BECE-F37313C662A3}"/>
              </a:ext>
            </a:extLst>
          </p:cNvPr>
          <p:cNvCxnSpPr/>
          <p:nvPr/>
        </p:nvCxnSpPr>
        <p:spPr>
          <a:xfrm>
            <a:off x="2309674" y="1624614"/>
            <a:ext cx="3719743" cy="30184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21E2AC4-3ABE-43E1-8894-C9AD2F683044}"/>
              </a:ext>
            </a:extLst>
          </p:cNvPr>
          <p:cNvSpPr txBox="1"/>
          <p:nvPr/>
        </p:nvSpPr>
        <p:spPr>
          <a:xfrm>
            <a:off x="4169545" y="5317724"/>
            <a:ext cx="550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قطران متقاطعان ثم تقلب </a:t>
            </a:r>
            <a:r>
              <a:rPr lang="ar-SA" sz="3200" b="1" dirty="0" err="1"/>
              <a:t>الورقه</a:t>
            </a:r>
            <a:endParaRPr lang="ar-SA" sz="3200" b="1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4E0677C-04A2-485A-A804-1349064A563B}"/>
              </a:ext>
            </a:extLst>
          </p:cNvPr>
          <p:cNvSpPr/>
          <p:nvPr/>
        </p:nvSpPr>
        <p:spPr>
          <a:xfrm>
            <a:off x="9152878" y="719091"/>
            <a:ext cx="914400" cy="68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1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64E0F38-A2C4-461B-A521-CE4BB45D5EC4}"/>
              </a:ext>
            </a:extLst>
          </p:cNvPr>
          <p:cNvSpPr/>
          <p:nvPr/>
        </p:nvSpPr>
        <p:spPr>
          <a:xfrm>
            <a:off x="3255145" y="719090"/>
            <a:ext cx="914400" cy="68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2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0B56DBD-5989-49A7-B242-C64D8A54787F}"/>
              </a:ext>
            </a:extLst>
          </p:cNvPr>
          <p:cNvSpPr txBox="1"/>
          <p:nvPr/>
        </p:nvSpPr>
        <p:spPr>
          <a:xfrm>
            <a:off x="10298097" y="5069150"/>
            <a:ext cx="152695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err="1">
                <a:solidFill>
                  <a:srgbClr val="FF0000"/>
                </a:solidFill>
              </a:rPr>
              <a:t>معلومه</a:t>
            </a:r>
            <a:r>
              <a:rPr lang="ar-SA" b="1" dirty="0">
                <a:solidFill>
                  <a:srgbClr val="FF0000"/>
                </a:solidFill>
              </a:rPr>
              <a:t> جديده سنأخذها في الفصل الدراسي الثالث</a:t>
            </a:r>
          </a:p>
        </p:txBody>
      </p:sp>
    </p:spTree>
    <p:extLst>
      <p:ext uri="{BB962C8B-B14F-4D97-AF65-F5344CB8AC3E}">
        <p14:creationId xmlns:p14="http://schemas.microsoft.com/office/powerpoint/2010/main" val="7897511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84677544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66</Words>
  <Application>Microsoft Office PowerPoint</Application>
  <PresentationFormat>شاشة عريضة</PresentationFormat>
  <Paragraphs>14</Paragraphs>
  <Slides>26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من خلال مشاهدتك  الفديو دوني ملاحظاتك ؟ </vt:lpstr>
      <vt:lpstr>ماذا استخدم من الاشكال الهندسيه ؟ </vt:lpstr>
      <vt:lpstr>عرض تقديمي في PowerPoint</vt:lpstr>
      <vt:lpstr>عرض تقديمي في PowerPoint</vt:lpstr>
      <vt:lpstr>سجلي الأفكار المهمه لك في  مدونتك</vt:lpstr>
      <vt:lpstr>لابد من التخطيط والرسومات التخطيطيه دونيها للرجوع اليها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العنود بنت الجديعي</dc:creator>
  <cp:lastModifiedBy>العنود بنت الجديعي</cp:lastModifiedBy>
  <cp:revision>26</cp:revision>
  <dcterms:created xsi:type="dcterms:W3CDTF">2022-10-17T08:58:43Z</dcterms:created>
  <dcterms:modified xsi:type="dcterms:W3CDTF">2022-10-24T18:13:41Z</dcterms:modified>
</cp:coreProperties>
</file>