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333" r:id="rId3"/>
  </p:sldIdLst>
  <p:sldSz cx="12192000" cy="6858000"/>
  <p:notesSz cx="6858000" cy="9144000"/>
  <p:custDataLst>
    <p:tags r:id="rId4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993366"/>
    <a:srgbClr val="9999FF"/>
    <a:srgbClr val="FFCC99"/>
    <a:srgbClr val="FFCCCC"/>
    <a:srgbClr val="FFFF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نمط فاتح 1 - تميي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نمط فاتح 1 - تميي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النمط الفات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نمط فاتح 1 - تميي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نمط فاتح 3 - تميي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639" autoAdjust="0"/>
    <p:restoredTop sz="94660"/>
  </p:normalViewPr>
  <p:slideViewPr>
    <p:cSldViewPr snapToGrid="0">
      <p:cViewPr varScale="1">
        <p:scale>
          <a:sx n="86" d="100"/>
          <a:sy n="86" d="100"/>
        </p:scale>
        <p:origin x="5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E75761-2FB9-03B5-B608-347285EEE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B709C8F-E92E-D685-06EC-73A5001174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C53CD4-4154-A732-573A-571CEC9A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1E49-2B0F-4A4F-B4D7-6C6E941FA60B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0051304-D9A5-AA56-B329-4D5DAE7D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BC11CB4-2FF3-9048-42A5-B9F67E763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A33B-1D49-43D1-8496-5459A402BA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2565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E03DD8F-D7C3-E1CE-B56E-15E4991DE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B9BD7CF-09A0-472C-5AFD-07B2F4EF9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FB07BF0-D37E-E87C-48E3-6F85BE659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1E49-2B0F-4A4F-B4D7-6C6E941FA60B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2D4B1E-2B89-8011-A896-9D231C8D9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8FC7A7B-9C23-C099-5B17-68D010538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A33B-1D49-43D1-8496-5459A402BA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9432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E730D67-08E4-6A17-58D4-42C9B7F587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30A6F48-4E7E-FEB2-9968-172436B18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D71C8F3-953E-075B-BB35-0AD318DF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1E49-2B0F-4A4F-B4D7-6C6E941FA60B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190E9CC-40E2-84F7-9385-C4B5E509D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5F32E4-3559-116B-0DDB-276C62455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A33B-1D49-43D1-8496-5459A402BA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7835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60FD84-6BEE-B779-2FF0-64C5D4E1C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46A05DD-A160-BCF5-88F1-1A264B46B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F3026E1-1300-BAA7-EF88-4ED8DB162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1E49-2B0F-4A4F-B4D7-6C6E941FA60B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5D77480-89AD-F123-BF72-EEE25F201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63755A5-FEC4-C436-B9F7-1202EF76D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A33B-1D49-43D1-8496-5459A402BA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8113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D6152CE-0A2E-73DE-0F0E-BA21D1266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5E944E5-8573-3E7B-3771-801010F9F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761804E-6FAF-59A2-9731-49BBA348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1E49-2B0F-4A4F-B4D7-6C6E941FA60B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F0027B-EB80-F689-FE95-0FFA2018B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B02DBB-05CD-C4E7-2867-E0F31E6F2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A33B-1D49-43D1-8496-5459A402BA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134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96D51F-E144-6C5A-6D25-6EF5318AF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09C7223-05AE-082D-C512-01ACE51A7A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A798BCB-7CF2-A829-ACB3-ACE28C5EF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4B91FD2-6713-69AF-4ADB-195450B1A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1E49-2B0F-4A4F-B4D7-6C6E941FA60B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739D19E-33D7-9783-CF2A-D6686BB30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D575098-40F3-4BBF-60C2-548F31F3F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A33B-1D49-43D1-8496-5459A402BA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6267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F814F6-9CF0-96E4-C38E-1E9BC34E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BBF644D-9ADA-DEA9-ACB3-2DFDB1BDF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0E03150-4C7A-71F9-0DCF-81846A727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A952D27-C528-6B81-A4B1-B9C8D1698C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B5EDE73-6074-EB1D-073C-9730BA0E2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280AB78-FC45-EA62-4BC7-5BBD692F8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1E49-2B0F-4A4F-B4D7-6C6E941FA60B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09BE7B1-D229-F210-2224-D8A6F2B86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825757F-BEB0-1828-38A5-F3450B27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A33B-1D49-43D1-8496-5459A402BA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848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9C5759-DDD5-4701-5627-E4BCF847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2B6AA1D-17CC-37C1-BDCB-54756E629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1E49-2B0F-4A4F-B4D7-6C6E941FA60B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AA342F9-A9FA-356E-87C6-1BF54EA96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3206492-AF81-BD06-F82B-F946A8FED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A33B-1D49-43D1-8496-5459A402BA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075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5ED4086-DF0D-E345-B0E2-C693AF940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1E49-2B0F-4A4F-B4D7-6C6E941FA60B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6EA9EC-6C56-7C33-5EC4-7B627FE45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64C9C4A-F569-4F03-9347-C34AE83A4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A33B-1D49-43D1-8496-5459A402BA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2835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70E3B3-EEDD-503B-3D2D-D084A32BF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21012E2-A8C1-FFFD-A5EC-F3E0DDA99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1F77C5A-6D1A-1347-3830-40CBD46B3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A47DA8B-6CA5-2ADD-2B85-FBD37E792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1E49-2B0F-4A4F-B4D7-6C6E941FA60B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357C8D0-2578-EBF6-04BB-3BA98B06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4060146-90AB-B2E0-71F1-890FCB876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A33B-1D49-43D1-8496-5459A402BA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0903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A63D207-CC81-E1DC-22C5-25AA01F66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55E5369-B96A-0B58-A065-CA433512B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5F863C4-638C-2085-3585-30E7AEEAF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F4543C9-F169-A037-DB0E-4854620A6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1E49-2B0F-4A4F-B4D7-6C6E941FA60B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5206D67-FB9F-F769-AAEB-DDEDF199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0132CB3-4EE2-15C7-7888-ED0D0C406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A33B-1D49-43D1-8496-5459A402BA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2832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82EE502-675D-5AB7-27FF-E9F2010AD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486FAE5-2F17-DB28-DA28-DC4D9B581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91C8F80-1619-3A61-220E-569B198AF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61E49-2B0F-4A4F-B4D7-6C6E941FA60B}" type="datetimeFigureOut">
              <a:rPr lang="ar-SA" smtClean="0"/>
              <a:t>25/05/44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4E5665C-800B-2E51-2BE9-072B06D45A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0395D68-8250-25D2-FAB3-D7473F30F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8A33B-1D49-43D1-8496-5459A402BA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365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1">
            <a:extLst>
              <a:ext uri="{FF2B5EF4-FFF2-40B4-BE49-F238E27FC236}">
                <a16:creationId xmlns:a16="http://schemas.microsoft.com/office/drawing/2014/main" id="{B7DF95E8-7FBA-422F-8BB7-BA98E6579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1891" y="1147315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ar-SA" sz="8000" dirty="0">
                <a:ln w="38100">
                  <a:solidFill>
                    <a:srgbClr val="993366"/>
                  </a:solidFill>
                </a:ln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</a:br>
            <a:r>
              <a:rPr lang="ar-SA" sz="8000" dirty="0">
                <a:ln w="38100">
                  <a:solidFill>
                    <a:srgbClr val="993366"/>
                  </a:solidFill>
                </a:ln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  <a:t>اللقاء الثالث</a:t>
            </a:r>
            <a:br>
              <a:rPr lang="ar-SA" sz="8000" dirty="0">
                <a:ln w="38100">
                  <a:solidFill>
                    <a:srgbClr val="993366"/>
                  </a:solidFill>
                </a:ln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</a:br>
            <a:r>
              <a:rPr lang="ar-SA" sz="8000">
                <a:ln w="38100">
                  <a:solidFill>
                    <a:srgbClr val="993366"/>
                  </a:solidFill>
                </a:ln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  <a:t>فديوات</a:t>
            </a:r>
            <a:br>
              <a:rPr lang="ar-SA" sz="8000" dirty="0">
                <a:ln w="38100">
                  <a:solidFill>
                    <a:srgbClr val="993366"/>
                  </a:solidFill>
                </a:ln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</a:br>
            <a:r>
              <a:rPr lang="ar-SA" sz="10700" dirty="0">
                <a:ln w="38100">
                  <a:solidFill>
                    <a:srgbClr val="993366"/>
                  </a:solidFill>
                </a:ln>
                <a:solidFill>
                  <a:schemeClr val="accent1">
                    <a:lumMod val="75000"/>
                  </a:schemeClr>
                </a:solidFill>
                <a:cs typeface="Akhbar MT" pitchFamily="2" charset="-78"/>
              </a:rPr>
              <a:t>فن الاحاجي</a:t>
            </a:r>
            <a:endParaRPr lang="ar-SA" sz="8000" dirty="0">
              <a:ln w="38100">
                <a:solidFill>
                  <a:srgbClr val="993366"/>
                </a:solidFill>
              </a:ln>
              <a:solidFill>
                <a:schemeClr val="accent1">
                  <a:lumMod val="75000"/>
                </a:schemeClr>
              </a:solidFill>
              <a:cs typeface="Akhbar MT" pitchFamily="2" charset="-78"/>
            </a:endParaRPr>
          </a:p>
        </p:txBody>
      </p:sp>
      <p:sp>
        <p:nvSpPr>
          <p:cNvPr id="11" name="عنوان فرعي 2">
            <a:extLst>
              <a:ext uri="{FF2B5EF4-FFF2-40B4-BE49-F238E27FC236}">
                <a16:creationId xmlns:a16="http://schemas.microsoft.com/office/drawing/2014/main" id="{4BE78CF6-5EED-4D5F-A849-481E075E3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6323" y="4054923"/>
            <a:ext cx="9144000" cy="1655762"/>
          </a:xfrm>
        </p:spPr>
        <p:txBody>
          <a:bodyPr>
            <a:normAutofit/>
          </a:bodyPr>
          <a:lstStyle/>
          <a:p>
            <a:r>
              <a:rPr lang="ar-SA" sz="3600" b="1" dirty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cs typeface="Akhbar MT" pitchFamily="2" charset="-78"/>
              </a:rPr>
              <a:t>معلمة الموهوبات: </a:t>
            </a:r>
            <a:r>
              <a:rPr lang="ar-SA" sz="3600" b="1" dirty="0">
                <a:ln w="28575">
                  <a:noFill/>
                </a:ln>
                <a:solidFill>
                  <a:srgbClr val="FF0000"/>
                </a:solidFill>
                <a:cs typeface="Akhbar MT" pitchFamily="2" charset="-78"/>
              </a:rPr>
              <a:t>العنود عبدالله </a:t>
            </a:r>
            <a:r>
              <a:rPr lang="ar-SA" sz="3600" b="1" dirty="0" err="1">
                <a:ln w="28575">
                  <a:noFill/>
                </a:ln>
                <a:solidFill>
                  <a:srgbClr val="FF0000"/>
                </a:solidFill>
                <a:cs typeface="Akhbar MT" pitchFamily="2" charset="-78"/>
              </a:rPr>
              <a:t>الجديعي</a:t>
            </a:r>
            <a:endParaRPr lang="ar-SA" sz="3600" b="1" dirty="0">
              <a:ln w="28575">
                <a:noFill/>
              </a:ln>
              <a:solidFill>
                <a:srgbClr val="FF0000"/>
              </a:solidFill>
              <a:cs typeface="Akhbar MT" pitchFamily="2" charset="-78"/>
            </a:endParaRPr>
          </a:p>
          <a:p>
            <a:r>
              <a:rPr lang="ar-SA" sz="3600" b="1" dirty="0">
                <a:ln w="28575">
                  <a:noFill/>
                </a:ln>
                <a:solidFill>
                  <a:srgbClr val="FF0000"/>
                </a:solidFill>
                <a:cs typeface="Akhbar MT" pitchFamily="2" charset="-78"/>
              </a:rPr>
              <a:t>الابتدائية 334</a:t>
            </a:r>
          </a:p>
        </p:txBody>
      </p:sp>
      <p:pic>
        <p:nvPicPr>
          <p:cNvPr id="5" name="عنصر نائب للمحتوى 3">
            <a:extLst>
              <a:ext uri="{FF2B5EF4-FFF2-40B4-BE49-F238E27FC236}">
                <a16:creationId xmlns:a16="http://schemas.microsoft.com/office/drawing/2014/main" id="{008AF26B-BC1C-4319-B9A3-46EF2447A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63" y="0"/>
            <a:ext cx="3106720" cy="20488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49438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C10730-19EC-4DB8-83DD-CAC55C15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614"/>
            <a:ext cx="10515600" cy="1325563"/>
          </a:xfrm>
        </p:spPr>
        <p:txBody>
          <a:bodyPr/>
          <a:lstStyle/>
          <a:p>
            <a:r>
              <a:rPr lang="en-US" dirty="0"/>
              <a:t>jigsaw puzzle</a:t>
            </a:r>
            <a:endParaRPr lang="ar-SA" dirty="0"/>
          </a:p>
        </p:txBody>
      </p:sp>
      <p:pic>
        <p:nvPicPr>
          <p:cNvPr id="4" name="Jigsaw Puzzles Epic Gameplay - Android">
            <a:hlinkClick r:id="" action="ppaction://media"/>
            <a:extLst>
              <a:ext uri="{FF2B5EF4-FFF2-40B4-BE49-F238E27FC236}">
                <a16:creationId xmlns:a16="http://schemas.microsoft.com/office/drawing/2014/main" id="{D6EA13CB-0091-4235-B116-54AB2D94F2A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4B465148-EC27-448D-9D94-49B38A7B7264}"/>
              </a:ext>
            </a:extLst>
          </p:cNvPr>
          <p:cNvSpPr/>
          <p:nvPr/>
        </p:nvSpPr>
        <p:spPr>
          <a:xfrm>
            <a:off x="7563774" y="186431"/>
            <a:ext cx="3604333" cy="6924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الصقيه في شريحه 16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41368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33893657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1838</TotalTime>
  <Words>14</Words>
  <Application>Microsoft Office PowerPoint</Application>
  <PresentationFormat>شاشة عريضة</PresentationFormat>
  <Paragraphs>5</Paragraphs>
  <Slides>2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نسق Office</vt:lpstr>
      <vt:lpstr> اللقاء الثالث فديوات فن الاحاجي</vt:lpstr>
      <vt:lpstr>jigsaw puzzle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Ranyah hazm</dc:creator>
  <cp:lastModifiedBy>العنود بنت الجديعي</cp:lastModifiedBy>
  <cp:revision>139</cp:revision>
  <dcterms:created xsi:type="dcterms:W3CDTF">2022-10-06T07:12:38Z</dcterms:created>
  <dcterms:modified xsi:type="dcterms:W3CDTF">2022-12-18T13:04:53Z</dcterms:modified>
</cp:coreProperties>
</file>