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20" r:id="rId3"/>
    <p:sldId id="316" r:id="rId4"/>
    <p:sldId id="318" r:id="rId5"/>
    <p:sldId id="322" r:id="rId6"/>
    <p:sldId id="323" r:id="rId7"/>
    <p:sldId id="324" r:id="rId8"/>
    <p:sldId id="325" r:id="rId9"/>
    <p:sldId id="336" r:id="rId10"/>
    <p:sldId id="331" r:id="rId11"/>
    <p:sldId id="332" r:id="rId12"/>
    <p:sldId id="328" r:id="rId13"/>
    <p:sldId id="327" r:id="rId14"/>
    <p:sldId id="329" r:id="rId15"/>
    <p:sldId id="326" r:id="rId16"/>
    <p:sldId id="333" r:id="rId17"/>
    <p:sldId id="335" r:id="rId18"/>
    <p:sldId id="307" r:id="rId19"/>
    <p:sldId id="310" r:id="rId20"/>
    <p:sldId id="337" r:id="rId21"/>
    <p:sldId id="317" r:id="rId22"/>
  </p:sldIdLst>
  <p:sldSz cx="12192000" cy="6858000"/>
  <p:notesSz cx="6858000" cy="9144000"/>
  <p:custDataLst>
    <p:tags r:id="rId2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66"/>
    <a:srgbClr val="9999FF"/>
    <a:srgbClr val="FFCC99"/>
    <a:srgbClr val="FFCCCC"/>
    <a:srgbClr val="FFFF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E75761-2FB9-03B5-B608-347285EEE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B709C8F-E92E-D685-06EC-73A500117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C53CD4-4154-A732-573A-571CEC9A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051304-D9A5-AA56-B329-4D5DAE7D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C11CB4-2FF3-9048-42A5-B9F67E76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5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03DD8F-D7C3-E1CE-B56E-15E4991D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9BD7CF-09A0-472C-5AFD-07B2F4EF9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B07BF0-D37E-E87C-48E3-6F85BE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2D4B1E-2B89-8011-A896-9D231C8D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FC7A7B-9C23-C099-5B17-68D01053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4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E730D67-08E4-6A17-58D4-42C9B7F58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0A6F48-4E7E-FEB2-9968-172436B18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71C8F3-953E-075B-BB35-0AD318DF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90E9CC-40E2-84F7-9385-C4B5E509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5F32E4-3559-116B-0DDB-276C6245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8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60FD84-6BEE-B779-2FF0-64C5D4E1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6A05DD-A160-BCF5-88F1-1A264B46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3026E1-1300-BAA7-EF88-4ED8DB16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D77480-89AD-F123-BF72-EEE25F20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3755A5-FEC4-C436-B9F7-1202EF76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11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6152CE-0A2E-73DE-0F0E-BA21D126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E944E5-8573-3E7B-3771-801010F9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61804E-6FAF-59A2-9731-49BBA348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F0027B-EB80-F689-FE95-0FFA2018B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B02DBB-05CD-C4E7-2867-E0F31E6F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13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96D51F-E144-6C5A-6D25-6EF5318A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9C7223-05AE-082D-C512-01ACE51A7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798BCB-7CF2-A829-ACB3-ACE28C5EF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B91FD2-6713-69AF-4ADB-195450B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739D19E-33D7-9783-CF2A-D6686BB3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575098-40F3-4BBF-60C2-548F31F3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26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F814F6-9CF0-96E4-C38E-1E9BC34E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BF644D-9ADA-DEA9-ACB3-2DFDB1B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0E03150-4C7A-71F9-0DCF-81846A727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A952D27-C528-6B81-A4B1-B9C8D1698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B5EDE73-6074-EB1D-073C-9730BA0E2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280AB78-FC45-EA62-4BC7-5BBD692F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09BE7B1-D229-F210-2224-D8A6F2B8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25757F-BEB0-1828-38A5-F3450B27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84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9C5759-DDD5-4701-5627-E4BCF847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B6AA1D-17CC-37C1-BDCB-54756E62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AA342F9-A9FA-356E-87C6-1BF54EA9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3206492-AF81-BD06-F82B-F946A8FE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75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5ED4086-DF0D-E345-B0E2-C693AF940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6EA9EC-6C56-7C33-5EC4-7B627FE4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4C9C4A-F569-4F03-9347-C34AE83A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283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70E3B3-EEDD-503B-3D2D-D084A32B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1012E2-A8C1-FFFD-A5EC-F3E0DDA9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F77C5A-6D1A-1347-3830-40CBD46B3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47DA8B-6CA5-2ADD-2B85-FBD37E79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57C8D0-2578-EBF6-04BB-3BA98B06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4060146-90AB-B2E0-71F1-890FCB87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9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63D207-CC81-E1DC-22C5-25AA01F6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5E5369-B96A-0B58-A065-CA433512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F863C4-638C-2085-3585-30E7AEEAF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4543C9-F169-A037-DB0E-4854620A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5206D67-FB9F-F769-AAEB-DDEDF199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132CB3-4EE2-15C7-7888-ED0D0C40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8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82EE502-675D-5AB7-27FF-E9F2010A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86FAE5-2F17-DB28-DA28-DC4D9B58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1C8F80-1619-3A61-220E-569B198AF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1E49-2B0F-4A4F-B4D7-6C6E941FA60B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E5665C-800B-2E51-2BE9-072B06D45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395D68-8250-25D2-FAB3-D7473F30F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A33B-1D49-43D1-8496-5459A402BA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65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>
            <a:extLst>
              <a:ext uri="{FF2B5EF4-FFF2-40B4-BE49-F238E27FC236}">
                <a16:creationId xmlns:a16="http://schemas.microsoft.com/office/drawing/2014/main" id="{B7DF95E8-7FBA-422F-8BB7-BA98E6579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891" y="114731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ar-SA" sz="8000" dirty="0">
                <a:ln w="38100">
                  <a:solidFill>
                    <a:srgbClr val="993366"/>
                  </a:solidFill>
                </a:ln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</a:br>
            <a:r>
              <a:rPr lang="ar-SA" sz="8000" dirty="0">
                <a:ln w="38100">
                  <a:solidFill>
                    <a:srgbClr val="993366"/>
                  </a:solidFill>
                </a:ln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اللقاء الثالث</a:t>
            </a:r>
            <a:br>
              <a:rPr lang="ar-SA" sz="8000" dirty="0">
                <a:ln w="38100">
                  <a:solidFill>
                    <a:srgbClr val="993366"/>
                  </a:solidFill>
                </a:ln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</a:br>
            <a:r>
              <a:rPr lang="ar-SA" sz="10700" dirty="0">
                <a:ln w="38100">
                  <a:solidFill>
                    <a:srgbClr val="993366"/>
                  </a:solidFill>
                </a:ln>
                <a:solidFill>
                  <a:schemeClr val="accent1">
                    <a:lumMod val="75000"/>
                  </a:schemeClr>
                </a:solidFill>
                <a:cs typeface="Akhbar MT" pitchFamily="2" charset="-78"/>
              </a:rPr>
              <a:t>فن الاحاجي</a:t>
            </a:r>
            <a:endParaRPr lang="ar-SA" sz="8000" dirty="0">
              <a:ln w="38100">
                <a:solidFill>
                  <a:srgbClr val="993366"/>
                </a:solidFill>
              </a:ln>
              <a:solidFill>
                <a:schemeClr val="accent1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11" name="عنوان فرعي 2">
            <a:extLst>
              <a:ext uri="{FF2B5EF4-FFF2-40B4-BE49-F238E27FC236}">
                <a16:creationId xmlns:a16="http://schemas.microsoft.com/office/drawing/2014/main" id="{4BE78CF6-5EED-4D5F-A849-481E075E3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323" y="4054923"/>
            <a:ext cx="9144000" cy="1655762"/>
          </a:xfrm>
        </p:spPr>
        <p:txBody>
          <a:bodyPr>
            <a:normAutofit/>
          </a:bodyPr>
          <a:lstStyle/>
          <a:p>
            <a:r>
              <a:rPr lang="ar-SA" sz="3600" b="1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cs typeface="Akhbar MT" pitchFamily="2" charset="-78"/>
              </a:rPr>
              <a:t>معلمة الموهوبات: </a:t>
            </a:r>
            <a:r>
              <a:rPr lang="ar-SA" sz="3600" b="1" dirty="0">
                <a:ln w="28575">
                  <a:noFill/>
                </a:ln>
                <a:solidFill>
                  <a:srgbClr val="FF0000"/>
                </a:solidFill>
                <a:cs typeface="Akhbar MT" pitchFamily="2" charset="-78"/>
              </a:rPr>
              <a:t>العنود عبدالله </a:t>
            </a:r>
            <a:r>
              <a:rPr lang="ar-SA" sz="3600" b="1" dirty="0" err="1">
                <a:ln w="28575">
                  <a:noFill/>
                </a:ln>
                <a:solidFill>
                  <a:srgbClr val="FF0000"/>
                </a:solidFill>
                <a:cs typeface="Akhbar MT" pitchFamily="2" charset="-78"/>
              </a:rPr>
              <a:t>الجديعي</a:t>
            </a:r>
            <a:endParaRPr lang="ar-SA" sz="3600" b="1" dirty="0">
              <a:ln w="28575">
                <a:noFill/>
              </a:ln>
              <a:solidFill>
                <a:srgbClr val="FF0000"/>
              </a:solidFill>
              <a:cs typeface="Akhbar MT" pitchFamily="2" charset="-78"/>
            </a:endParaRPr>
          </a:p>
          <a:p>
            <a:r>
              <a:rPr lang="ar-SA" sz="3600" b="1" dirty="0">
                <a:ln w="28575">
                  <a:noFill/>
                </a:ln>
                <a:solidFill>
                  <a:srgbClr val="FF0000"/>
                </a:solidFill>
                <a:cs typeface="Akhbar MT" pitchFamily="2" charset="-78"/>
              </a:rPr>
              <a:t>الابتدائية 334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008AF26B-BC1C-4319-B9A3-46EF2447A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0"/>
            <a:ext cx="3106720" cy="20488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94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A60B1-0BD9-4925-B5DD-64EBC5E5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11783355-51C0-461E-AD30-A1D527A92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82" y="329615"/>
            <a:ext cx="1099055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42F6CBA3-AE79-4ACB-B340-D311E91896FD}"/>
              </a:ext>
            </a:extLst>
          </p:cNvPr>
          <p:cNvSpPr/>
          <p:nvPr/>
        </p:nvSpPr>
        <p:spPr>
          <a:xfrm>
            <a:off x="7563774" y="186431"/>
            <a:ext cx="3604333" cy="69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الصقيه في </a:t>
            </a:r>
            <a:r>
              <a:rPr lang="ar-SA" sz="2400" b="1">
                <a:solidFill>
                  <a:schemeClr val="tx1"/>
                </a:solidFill>
              </a:rPr>
              <a:t>شريحه 11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21577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49B3BE8-446E-B4CF-0C72-082B2C3A96D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78195" y="773927"/>
          <a:ext cx="10882371" cy="345279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925594">
                  <a:extLst>
                    <a:ext uri="{9D8B030D-6E8A-4147-A177-3AD203B41FA5}">
                      <a16:colId xmlns:a16="http://schemas.microsoft.com/office/drawing/2014/main" val="4193633005"/>
                    </a:ext>
                  </a:extLst>
                </a:gridCol>
                <a:gridCol w="8956777">
                  <a:extLst>
                    <a:ext uri="{9D8B030D-6E8A-4147-A177-3AD203B41FA5}">
                      <a16:colId xmlns:a16="http://schemas.microsoft.com/office/drawing/2014/main" val="3287267539"/>
                    </a:ext>
                  </a:extLst>
                </a:gridCol>
              </a:tblGrid>
              <a:tr h="343174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3399"/>
                          </a:solidFill>
                        </a:rPr>
                        <a:t>3-2</a:t>
                      </a:r>
                      <a:endParaRPr lang="ar-SA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نشاط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98786"/>
                  </a:ext>
                </a:extLst>
              </a:tr>
              <a:tr h="423676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 العنوان 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احجية القطع </a:t>
                      </a:r>
                      <a:r>
                        <a:rPr kumimoji="0" lang="ar-SA" sz="24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الهندسيه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94566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الهدف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التعرف على العاب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50213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الزمن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 د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226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نوع النشاط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فردي مجموعه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86337"/>
                  </a:ext>
                </a:extLst>
              </a:tr>
              <a:tr h="1166790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الخطوات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مجموعه من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3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ngram - Wikipedia">
            <a:extLst>
              <a:ext uri="{FF2B5EF4-FFF2-40B4-BE49-F238E27FC236}">
                <a16:creationId xmlns:a16="http://schemas.microsoft.com/office/drawing/2014/main" id="{90C4F5A0-47FD-4C31-BD2B-18008F1F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08" y="1592582"/>
            <a:ext cx="3407092" cy="34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ngram">
            <a:extLst>
              <a:ext uri="{FF2B5EF4-FFF2-40B4-BE49-F238E27FC236}">
                <a16:creationId xmlns:a16="http://schemas.microsoft.com/office/drawing/2014/main" id="{84FA12DA-2EE9-453D-8704-3FFC71C2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53" y="66865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7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301201B-A700-4770-A01A-BAA79DF57AD6}"/>
              </a:ext>
            </a:extLst>
          </p:cNvPr>
          <p:cNvSpPr/>
          <p:nvPr/>
        </p:nvSpPr>
        <p:spPr>
          <a:xfrm>
            <a:off x="7563774" y="186431"/>
            <a:ext cx="3604333" cy="69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الصقيه في شريحه 14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70754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49B3BE8-446E-B4CF-0C72-082B2C3A9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555098"/>
              </p:ext>
            </p:extLst>
          </p:nvPr>
        </p:nvGraphicFramePr>
        <p:xfrm>
          <a:off x="978195" y="773927"/>
          <a:ext cx="10882371" cy="345279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925594">
                  <a:extLst>
                    <a:ext uri="{9D8B030D-6E8A-4147-A177-3AD203B41FA5}">
                      <a16:colId xmlns:a16="http://schemas.microsoft.com/office/drawing/2014/main" val="4193633005"/>
                    </a:ext>
                  </a:extLst>
                </a:gridCol>
                <a:gridCol w="8956777">
                  <a:extLst>
                    <a:ext uri="{9D8B030D-6E8A-4147-A177-3AD203B41FA5}">
                      <a16:colId xmlns:a16="http://schemas.microsoft.com/office/drawing/2014/main" val="3287267539"/>
                    </a:ext>
                  </a:extLst>
                </a:gridCol>
              </a:tblGrid>
              <a:tr h="343174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3399"/>
                          </a:solidFill>
                        </a:rPr>
                        <a:t>3-</a:t>
                      </a:r>
                      <a:r>
                        <a:rPr lang="en-US" dirty="0">
                          <a:solidFill>
                            <a:srgbClr val="FF3399"/>
                          </a:solidFill>
                        </a:rPr>
                        <a:t>3</a:t>
                      </a:r>
                      <a:endParaRPr lang="ar-SA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نشاط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98786"/>
                  </a:ext>
                </a:extLst>
              </a:tr>
              <a:tr h="423676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 العنوان 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قطع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94566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الهدف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تصميم لعبة بتقنية قطع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50213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الزمن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 د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226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نوع النشاط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فردي مجموعه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86337"/>
                  </a:ext>
                </a:extLst>
              </a:tr>
              <a:tr h="1166790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الخطوات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مجموعه من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3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91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10730-19EC-4DB8-83DD-CAC55C15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ar-SA" dirty="0"/>
              <a:t>الصقيه في شريحه 16</a:t>
            </a:r>
            <a:r>
              <a:rPr lang="en-US" dirty="0"/>
              <a:t>jigsaw puzzle</a:t>
            </a:r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52F24E28-7E05-4222-A550-961234A4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68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88BA3A-F82C-4A6B-A40A-81C273B3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D664BC0-CDAA-4C07-981B-4D2DC0793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150920"/>
            <a:ext cx="11203619" cy="59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3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3D667C-6AE6-4E45-863E-6E778B1F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019"/>
            <a:ext cx="10116845" cy="3202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/>
              <a:t>بعد قراءة </a:t>
            </a:r>
            <a:r>
              <a:rPr lang="ar-SA" sz="5400" b="1" dirty="0" err="1"/>
              <a:t>النشره</a:t>
            </a:r>
            <a:r>
              <a:rPr lang="ar-SA" sz="5400" b="1" dirty="0"/>
              <a:t> لخصي اهم </a:t>
            </a:r>
            <a:r>
              <a:rPr lang="ar-SA" sz="5400" b="1" dirty="0" err="1"/>
              <a:t>ماجاء</a:t>
            </a:r>
            <a:r>
              <a:rPr lang="ar-SA" sz="5400" b="1" dirty="0"/>
              <a:t> فيها</a:t>
            </a:r>
          </a:p>
        </p:txBody>
      </p:sp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CE0AE8B3-EB6D-4D43-A0F9-162A464C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" y="417252"/>
            <a:ext cx="2813439" cy="1855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5806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F38866-0492-48D9-B793-C7374744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>
                <a:solidFill>
                  <a:srgbClr val="FF0000"/>
                </a:solidFill>
              </a:rPr>
              <a:t>هل تستطيعين صناعة لعبه أخرى </a:t>
            </a:r>
            <a:r>
              <a:rPr lang="ar-SA" sz="4400" b="1" dirty="0" err="1">
                <a:solidFill>
                  <a:srgbClr val="FF0000"/>
                </a:solidFill>
              </a:rPr>
              <a:t>بالادوات</a:t>
            </a:r>
            <a:r>
              <a:rPr lang="ar-SA" sz="4400" b="1" dirty="0">
                <a:solidFill>
                  <a:srgbClr val="FF0000"/>
                </a:solidFill>
              </a:rPr>
              <a:t> التي أمامك</a:t>
            </a:r>
          </a:p>
        </p:txBody>
      </p:sp>
    </p:spTree>
    <p:extLst>
      <p:ext uri="{BB962C8B-B14F-4D97-AF65-F5344CB8AC3E}">
        <p14:creationId xmlns:p14="http://schemas.microsoft.com/office/powerpoint/2010/main" val="198046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حصة الزيادي🕊 on Twitter: &quot;ورقة استراتيجية (شريط الذكريات) #غلق_الدرس  #تعلم_نشط https://t.co/NkhwCyCA1I&quot; / Twitter">
            <a:extLst>
              <a:ext uri="{FF2B5EF4-FFF2-40B4-BE49-F238E27FC236}">
                <a16:creationId xmlns:a16="http://schemas.microsoft.com/office/drawing/2014/main" id="{B65D0CE1-0546-492F-96D4-93B0C0B81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5" y="3145818"/>
            <a:ext cx="7414180" cy="32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DFB3105-3246-46C0-BBD5-2F56EECD155D}"/>
              </a:ext>
            </a:extLst>
          </p:cNvPr>
          <p:cNvSpPr txBox="1"/>
          <p:nvPr/>
        </p:nvSpPr>
        <p:spPr>
          <a:xfrm>
            <a:off x="2180947" y="332987"/>
            <a:ext cx="78301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لنتذكر سويا </a:t>
            </a:r>
            <a:r>
              <a:rPr lang="ar-SA" sz="3200" b="1" dirty="0" err="1">
                <a:solidFill>
                  <a:srgbClr val="FF0000"/>
                </a:solidFill>
              </a:rPr>
              <a:t>المهمه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 err="1">
                <a:solidFill>
                  <a:srgbClr val="FF0000"/>
                </a:solidFill>
              </a:rPr>
              <a:t>المنزليه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D0564479-A366-46BB-9B27-6223D288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5" y="482235"/>
            <a:ext cx="2601157" cy="17154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7BB6900-0238-499A-85A1-F1A1C5290901}"/>
              </a:ext>
            </a:extLst>
          </p:cNvPr>
          <p:cNvSpPr txBox="1"/>
          <p:nvPr/>
        </p:nvSpPr>
        <p:spPr>
          <a:xfrm>
            <a:off x="7981025" y="1535837"/>
            <a:ext cx="364872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سؤال الطالبات عن الأدوات التي استخدمت لتحريك </a:t>
            </a:r>
            <a:r>
              <a:rPr lang="ar-SA" sz="2800" b="1" dirty="0" err="1"/>
              <a:t>الاوزه</a:t>
            </a:r>
            <a:r>
              <a:rPr lang="ar-SA" sz="2800" b="1" dirty="0"/>
              <a:t> لتطير</a:t>
            </a:r>
          </a:p>
        </p:txBody>
      </p:sp>
    </p:spTree>
    <p:extLst>
      <p:ext uri="{BB962C8B-B14F-4D97-AF65-F5344CB8AC3E}">
        <p14:creationId xmlns:p14="http://schemas.microsoft.com/office/powerpoint/2010/main" val="18109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E675A7B-5BC0-4D55-A750-910214D89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18" y="523783"/>
            <a:ext cx="11452195" cy="56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موذج استراتيجية غلق الدرس - Remix | SHMS - Saudi OER Network">
            <a:extLst>
              <a:ext uri="{FF2B5EF4-FFF2-40B4-BE49-F238E27FC236}">
                <a16:creationId xmlns:a16="http://schemas.microsoft.com/office/drawing/2014/main" id="{2CAFC739-57D2-43AB-AE6E-FCB7DEF816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1" y="1171853"/>
            <a:ext cx="9019713" cy="37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6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691DC1-5C46-4E01-AE03-A4719A69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110" y="500062"/>
            <a:ext cx="7834720" cy="1325563"/>
          </a:xfrm>
        </p:spPr>
        <p:txBody>
          <a:bodyPr>
            <a:no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سجلي الأفكار </a:t>
            </a:r>
            <a:r>
              <a:rPr lang="ar-SA" sz="4800" b="1" dirty="0" err="1">
                <a:solidFill>
                  <a:srgbClr val="FF0000"/>
                </a:solidFill>
              </a:rPr>
              <a:t>المهمه</a:t>
            </a:r>
            <a:r>
              <a:rPr lang="ar-SA" sz="4800" b="1" dirty="0">
                <a:solidFill>
                  <a:srgbClr val="FF0000"/>
                </a:solidFill>
              </a:rPr>
              <a:t> لك في  مدونتك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14727B35-FFA1-450F-A383-3B717815C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9080" y="1825625"/>
            <a:ext cx="5153839" cy="4351338"/>
          </a:xfrm>
          <a:prstGeom prst="rect">
            <a:avLst/>
          </a:prstGeom>
        </p:spPr>
      </p:pic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7CD9E573-2B9E-428B-95AC-2F477CF5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230188"/>
            <a:ext cx="1827882" cy="12054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28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295D97-0D83-4C29-9DA9-B17EAED1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95" y="680405"/>
            <a:ext cx="750440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FF0000"/>
                </a:solidFill>
              </a:rPr>
              <a:t>الأهداف</a:t>
            </a: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يصف أنواع العاب الاحاجي</a:t>
            </a: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يحاكي نموذج للعبة الاحاجي</a:t>
            </a: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يصمم نموذج للعبة الاحاجي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1900E9E5-176C-4762-AF2F-64869123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3" y="292962"/>
            <a:ext cx="2608647" cy="1720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514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295D97-0D83-4C29-9DA9-B17EAED1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955" y="1381445"/>
            <a:ext cx="750440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b="1" dirty="0">
                <a:solidFill>
                  <a:srgbClr val="FF0000"/>
                </a:solidFill>
              </a:rPr>
              <a:t>المهارات </a:t>
            </a:r>
            <a:r>
              <a:rPr lang="ar-SA" sz="6000" b="1" dirty="0" err="1">
                <a:solidFill>
                  <a:srgbClr val="FF0000"/>
                </a:solidFill>
              </a:rPr>
              <a:t>المطبقه</a:t>
            </a:r>
            <a:endParaRPr lang="ar-SA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حل المشكلات </a:t>
            </a: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التصميم الهندسي</a:t>
            </a: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التفكير الناقد</a:t>
            </a:r>
          </a:p>
          <a:p>
            <a:pPr marL="0" indent="0" algn="ctr">
              <a:buNone/>
            </a:pP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التعليم الذاتي</a:t>
            </a:r>
          </a:p>
        </p:txBody>
      </p:sp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1900E9E5-176C-4762-AF2F-64869123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3" y="292962"/>
            <a:ext cx="2608647" cy="1720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7585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>
            <a:extLst>
              <a:ext uri="{FF2B5EF4-FFF2-40B4-BE49-F238E27FC236}">
                <a16:creationId xmlns:a16="http://schemas.microsoft.com/office/drawing/2014/main" id="{1900E9E5-176C-4762-AF2F-64869123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3" y="292962"/>
            <a:ext cx="2608647" cy="17203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مشارط من شركة درابير : Amazon.ae: أدوات وتحسين المنزل">
            <a:extLst>
              <a:ext uri="{FF2B5EF4-FFF2-40B4-BE49-F238E27FC236}">
                <a16:creationId xmlns:a16="http://schemas.microsoft.com/office/drawing/2014/main" id="{D71E9EAF-ECE5-4484-BE95-ED41A2C4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6969">
            <a:off x="9565958" y="14582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وان خشبية راسين 12 قلم برينزيل 24 لون">
            <a:extLst>
              <a:ext uri="{FF2B5EF4-FFF2-40B4-BE49-F238E27FC236}">
                <a16:creationId xmlns:a16="http://schemas.microsoft.com/office/drawing/2014/main" id="{42656CBC-1986-4B88-924D-2B76EDE66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6704">
            <a:off x="1066800" y="2514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جموعة 6 مقصات بأنماط قص متنوعة من ماركة كرافت بوكس">
            <a:extLst>
              <a:ext uri="{FF2B5EF4-FFF2-40B4-BE49-F238E27FC236}">
                <a16:creationId xmlns:a16="http://schemas.microsoft.com/office/drawing/2014/main" id="{32EC15B9-3AC6-41C1-ACA7-B4F20E36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2633">
            <a:off x="9505977" y="39881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ورق الصنفرة - ويكيبيديا">
            <a:extLst>
              <a:ext uri="{FF2B5EF4-FFF2-40B4-BE49-F238E27FC236}">
                <a16:creationId xmlns:a16="http://schemas.microsoft.com/office/drawing/2014/main" id="{11F73952-DF0A-4A59-A7B6-DEF0DB40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83" y="39701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كراتين شحن بجدة Craft box shipment - وصلها wslha">
            <a:extLst>
              <a:ext uri="{FF2B5EF4-FFF2-40B4-BE49-F238E27FC236}">
                <a16:creationId xmlns:a16="http://schemas.microsoft.com/office/drawing/2014/main" id="{F98A6383-31B9-4993-AE1A-68D69F72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887729"/>
            <a:ext cx="3272790" cy="31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05FDC90-1BD0-41BC-A3EF-30317C33E9B4}"/>
              </a:ext>
            </a:extLst>
          </p:cNvPr>
          <p:cNvSpPr txBox="1"/>
          <p:nvPr/>
        </p:nvSpPr>
        <p:spPr>
          <a:xfrm>
            <a:off x="8640964" y="783817"/>
            <a:ext cx="25065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التحضير والاعداد</a:t>
            </a:r>
          </a:p>
        </p:txBody>
      </p:sp>
    </p:spTree>
    <p:extLst>
      <p:ext uri="{BB962C8B-B14F-4D97-AF65-F5344CB8AC3E}">
        <p14:creationId xmlns:p14="http://schemas.microsoft.com/office/powerpoint/2010/main" val="284527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49B3BE8-446E-B4CF-0C72-082B2C3A9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012864"/>
              </p:ext>
            </p:extLst>
          </p:nvPr>
        </p:nvGraphicFramePr>
        <p:xfrm>
          <a:off x="978195" y="773927"/>
          <a:ext cx="10882371" cy="345279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925594">
                  <a:extLst>
                    <a:ext uri="{9D8B030D-6E8A-4147-A177-3AD203B41FA5}">
                      <a16:colId xmlns:a16="http://schemas.microsoft.com/office/drawing/2014/main" val="4193633005"/>
                    </a:ext>
                  </a:extLst>
                </a:gridCol>
                <a:gridCol w="8956777">
                  <a:extLst>
                    <a:ext uri="{9D8B030D-6E8A-4147-A177-3AD203B41FA5}">
                      <a16:colId xmlns:a16="http://schemas.microsoft.com/office/drawing/2014/main" val="3287267539"/>
                    </a:ext>
                  </a:extLst>
                </a:gridCol>
              </a:tblGrid>
              <a:tr h="343174">
                <a:tc>
                  <a:txBody>
                    <a:bodyPr/>
                    <a:lstStyle/>
                    <a:p>
                      <a:pPr rtl="1"/>
                      <a:r>
                        <a:rPr lang="ar-SA" dirty="0">
                          <a:solidFill>
                            <a:srgbClr val="FF3399"/>
                          </a:solidFill>
                        </a:rPr>
                        <a:t>3-1</a:t>
                      </a:r>
                      <a:endParaRPr lang="ar-SA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نشاط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98786"/>
                  </a:ext>
                </a:extLst>
              </a:tr>
              <a:tr h="423676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 العنوان 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العاب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594566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الهدف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التعرف على العاب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50213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الزمن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 د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2260"/>
                  </a:ext>
                </a:extLst>
              </a:tr>
              <a:tr h="343174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نوع النشاط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مناقشه جماعي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86337"/>
                  </a:ext>
                </a:extLst>
              </a:tr>
              <a:tr h="1166790">
                <a:tc>
                  <a:txBody>
                    <a:bodyPr/>
                    <a:lstStyle/>
                    <a:p>
                      <a:pPr rtl="1"/>
                      <a:r>
                        <a:rPr kumimoji="0" lang="ar-SA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uLnTx/>
                          <a:uFillTx/>
                        </a:rPr>
                        <a:t>الخطوات</a:t>
                      </a:r>
                      <a:endParaRPr lang="ar-SA" sz="2000" dirty="0">
                        <a:solidFill>
                          <a:srgbClr val="FF3399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ar-SA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مجموعه من الاحاجي</a:t>
                      </a:r>
                      <a:endParaRPr lang="ar-SA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3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2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لعبة لغز التركيب وفك الاحاجي - مميزة للكبار والصغار والكثير من المتعة، مجانا">
            <a:extLst>
              <a:ext uri="{FF2B5EF4-FFF2-40B4-BE49-F238E27FC236}">
                <a16:creationId xmlns:a16="http://schemas.microsoft.com/office/drawing/2014/main" id="{D8E70B9A-9308-4580-BFBA-462045C8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052">
            <a:off x="8603933" y="105918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الأحاجي والألغاز تنمي المهارات الحركية والبصرية للطفل | | صحيفة العرب">
            <a:extLst>
              <a:ext uri="{FF2B5EF4-FFF2-40B4-BE49-F238E27FC236}">
                <a16:creationId xmlns:a16="http://schemas.microsoft.com/office/drawing/2014/main" id="{9054121D-CFA8-4614-89CA-B92EC117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0272">
            <a:off x="957091" y="787718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كتب الأحاجي والألغاز والتعمية في التراث العربي - مكتبة نور">
            <a:extLst>
              <a:ext uri="{FF2B5EF4-FFF2-40B4-BE49-F238E27FC236}">
                <a16:creationId xmlns:a16="http://schemas.microsoft.com/office/drawing/2014/main" id="{8A1D32AD-C972-43B0-B28E-9551D09B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61" y="565784"/>
            <a:ext cx="2810828" cy="40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1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08806D0-444C-44B9-AEDB-10115E74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323"/>
            <a:ext cx="12192000" cy="62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60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3389365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151</Words>
  <Application>Microsoft Office PowerPoint</Application>
  <PresentationFormat>شاشة عريضة</PresentationFormat>
  <Paragraphs>57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Microsoft Sans Serif</vt:lpstr>
      <vt:lpstr>نسق Office</vt:lpstr>
      <vt:lpstr> اللقاء الثالث فن الاحاجي</vt:lpstr>
      <vt:lpstr>عرض تقديمي في PowerPoint</vt:lpstr>
      <vt:lpstr>سجلي الأفكار المهمه لك في  مدونتك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 الصقيه في شريحه 16jigsaw puzzle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Ranyah hazm</dc:creator>
  <cp:lastModifiedBy>العنود بنت الجديعي</cp:lastModifiedBy>
  <cp:revision>135</cp:revision>
  <dcterms:created xsi:type="dcterms:W3CDTF">2022-10-06T07:12:38Z</dcterms:created>
  <dcterms:modified xsi:type="dcterms:W3CDTF">2022-12-18T12:42:02Z</dcterms:modified>
</cp:coreProperties>
</file>