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9" r:id="rId3"/>
    <p:sldId id="256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B69D-BA62-4276-BF94-5EE5F2C317A8}" type="datetimeFigureOut">
              <a:rPr lang="en-US" smtClean="0"/>
              <a:pPr/>
              <a:t>9/8/2018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6791-F34D-43C8-BB63-B012089BC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B69D-BA62-4276-BF94-5EE5F2C317A8}" type="datetimeFigureOut">
              <a:rPr lang="en-US" smtClean="0"/>
              <a:pPr/>
              <a:t>9/8/2018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6791-F34D-43C8-BB63-B012089BC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B69D-BA62-4276-BF94-5EE5F2C317A8}" type="datetimeFigureOut">
              <a:rPr lang="en-US" smtClean="0"/>
              <a:pPr/>
              <a:t>9/8/2018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6791-F34D-43C8-BB63-B012089BC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B69D-BA62-4276-BF94-5EE5F2C317A8}" type="datetimeFigureOut">
              <a:rPr lang="en-US" smtClean="0"/>
              <a:pPr/>
              <a:t>9/8/2018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6791-F34D-43C8-BB63-B012089BC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B69D-BA62-4276-BF94-5EE5F2C317A8}" type="datetimeFigureOut">
              <a:rPr lang="en-US" smtClean="0"/>
              <a:pPr/>
              <a:t>9/8/2018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6791-F34D-43C8-BB63-B012089BC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B69D-BA62-4276-BF94-5EE5F2C317A8}" type="datetimeFigureOut">
              <a:rPr lang="en-US" smtClean="0"/>
              <a:pPr/>
              <a:t>9/8/2018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6791-F34D-43C8-BB63-B012089BC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B69D-BA62-4276-BF94-5EE5F2C317A8}" type="datetimeFigureOut">
              <a:rPr lang="en-US" smtClean="0"/>
              <a:pPr/>
              <a:t>9/8/2018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6791-F34D-43C8-BB63-B012089BC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B69D-BA62-4276-BF94-5EE5F2C317A8}" type="datetimeFigureOut">
              <a:rPr lang="en-US" smtClean="0"/>
              <a:pPr/>
              <a:t>9/8/2018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6791-F34D-43C8-BB63-B012089BC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B69D-BA62-4276-BF94-5EE5F2C317A8}" type="datetimeFigureOut">
              <a:rPr lang="en-US" smtClean="0"/>
              <a:pPr/>
              <a:t>9/8/2018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6791-F34D-43C8-BB63-B012089BC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B69D-BA62-4276-BF94-5EE5F2C317A8}" type="datetimeFigureOut">
              <a:rPr lang="en-US" smtClean="0"/>
              <a:pPr/>
              <a:t>9/8/2018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6791-F34D-43C8-BB63-B012089BC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B69D-BA62-4276-BF94-5EE5F2C317A8}" type="datetimeFigureOut">
              <a:rPr lang="en-US" smtClean="0"/>
              <a:pPr/>
              <a:t>9/8/2018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6791-F34D-43C8-BB63-B012089BC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1B69D-BA62-4276-BF94-5EE5F2C317A8}" type="datetimeFigureOut">
              <a:rPr lang="en-US" smtClean="0"/>
              <a:pPr/>
              <a:t>9/8/2018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E6791-F34D-43C8-BB63-B012089BC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593;&#1605;&#1585;&#1603;%20&#1601;&#1603;&#1585;&#1578;%20&#1576;&#1571;&#1607;&#1605;&#1610;&#1577;%20&#1575;&#1604;&#1585;&#1605;&#1604;%20&#1575;&#1604;&#1604;&#1610;%20&#1581;&#1608;&#1604;&#1606;&#1575;&#1567;%20-%20YouTube2.mp4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رمل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4413"/>
            <a:ext cx="9149892" cy="6853587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4387419" y="1916832"/>
            <a:ext cx="4411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ar-SA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403648" y="2276872"/>
            <a:ext cx="6373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مهارات التفكير الصف رابع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187624" y="4149080"/>
            <a:ext cx="67986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cap="none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إعداد معلمة الموهوبات </a:t>
            </a:r>
            <a:r>
              <a:rPr lang="ar-SA" sz="4000" b="1" cap="none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مضاوي</a:t>
            </a:r>
            <a:r>
              <a:rPr lang="ar-SA" sz="4000" b="1" cap="none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sz="4000" b="1" cap="none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الذياب</a:t>
            </a:r>
            <a:endParaRPr lang="ar-SA" sz="4000" b="1" cap="none" spc="50" dirty="0">
              <a:ln w="11430"/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547987" y="4797152"/>
            <a:ext cx="22268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ب/ 254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28752" y="260648"/>
            <a:ext cx="27238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مهارة التصنيف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884368" y="1124744"/>
            <a:ext cx="10054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مثال:</a:t>
            </a:r>
            <a:endParaRPr lang="ar-SA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123728" y="1196752"/>
            <a:ext cx="48766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صنفي أنواع الرمال وأين </a:t>
            </a:r>
            <a:r>
              <a:rPr lang="ar-SA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توجد؟</a:t>
            </a:r>
            <a:endParaRPr lang="ar-SA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596336" y="3933056"/>
            <a:ext cx="12923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المنتج:</a:t>
            </a:r>
            <a:endParaRPr lang="ar-SA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67544" y="4549676"/>
            <a:ext cx="837921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تصميم مجسم يحتوي على أنواع </a:t>
            </a:r>
            <a:r>
              <a:rPr lang="ar-SA" sz="3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الرمال </a:t>
            </a:r>
            <a:r>
              <a:rPr lang="ar-SA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 رمال الارض </a:t>
            </a:r>
          </a:p>
          <a:p>
            <a:pPr algn="ctr"/>
            <a:r>
              <a:rPr lang="ar-SA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و</a:t>
            </a:r>
            <a:r>
              <a:rPr lang="ar-SA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البحر </a:t>
            </a:r>
          </a:p>
          <a:p>
            <a:pPr algn="ctr"/>
            <a:r>
              <a:rPr lang="ar-SA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والبركانية </a:t>
            </a:r>
          </a:p>
          <a:p>
            <a:pPr algn="ctr"/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ar-SA" sz="36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218" name="Picture 2" descr="ÙØªÙØ¬Ø© Ø¨Ø­Ø« Ø§ÙØµÙØ± Ø¹Ù Ø±ÙØ§Ù Ø§ÙØµØ­Ø±Ø§Ø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988840"/>
            <a:ext cx="2466234" cy="1650480"/>
          </a:xfrm>
          <a:prstGeom prst="rect">
            <a:avLst/>
          </a:prstGeom>
          <a:noFill/>
        </p:spPr>
      </p:pic>
      <p:pic>
        <p:nvPicPr>
          <p:cNvPr id="9220" name="Picture 4" descr="ÙØªÙØ¬Ø© Ø¨Ø­Ø« Ø§ÙØµÙØ± Ø¹Ù Ø±ÙØ§Ù Ø§ÙØ¨Ø­Ø§Ø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2592288" cy="2271736"/>
          </a:xfrm>
          <a:prstGeom prst="rect">
            <a:avLst/>
          </a:prstGeom>
          <a:noFill/>
        </p:spPr>
      </p:pic>
      <p:pic>
        <p:nvPicPr>
          <p:cNvPr id="9222" name="Picture 6" descr="ÙØªÙØ¬Ø© Ø¨Ø­Ø« Ø§ÙØµÙØ± Ø¹Ù Ø±ÙØ§Ù Ø§ÙØ¨Ø±ÙØ§Ù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060848"/>
            <a:ext cx="2809875" cy="1628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685335" y="260648"/>
            <a:ext cx="38106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مهارة السبب والنتيجة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884368" y="1124744"/>
            <a:ext cx="10054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مثال:</a:t>
            </a:r>
            <a:endParaRPr lang="ar-SA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115616" y="1124744"/>
            <a:ext cx="648927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ما أسباب وضع الرمل في الالعاب الأطفال</a:t>
            </a:r>
          </a:p>
          <a:p>
            <a:pPr algn="ctr"/>
            <a:r>
              <a:rPr lang="ar-S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ما النتائج المترتبة على </a:t>
            </a:r>
            <a:r>
              <a:rPr lang="ar-S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ذلك ؟</a:t>
            </a:r>
            <a:endParaRPr lang="ar-SA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236844" y="3933056"/>
            <a:ext cx="12923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المنتج:</a:t>
            </a:r>
            <a:endParaRPr lang="ar-SA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9562" y="4869160"/>
            <a:ext cx="87976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تصميم مجسم لألعاب الاطفال يحتوي على مسطحات رملية </a:t>
            </a:r>
          </a:p>
          <a:p>
            <a:pPr algn="ctr"/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موضحة الطالبة فوائد الرمال </a:t>
            </a:r>
            <a:endParaRPr lang="ar-SA" sz="36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Picture 2" descr="ÙØªÙØ¬Ø© Ø¨Ø­Ø« Ø§ÙØµÙØ± Ø¹Ù Ø§ÙØ¹Ø§Ø¨ Ø§ÙØ§Ø·ÙØ§Ù ÙÙ ÙØ¬ÙØ¯ Ø±ÙÙ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420888"/>
            <a:ext cx="3096344" cy="2065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506071" y="260648"/>
            <a:ext cx="21691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مهارة التنبؤ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812360" y="548680"/>
            <a:ext cx="10054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مثال:</a:t>
            </a:r>
            <a:endParaRPr lang="ar-SA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0" y="1268760"/>
            <a:ext cx="8807219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اعرض على الطالبات نبتة في حوض حيث يتم توفير لها </a:t>
            </a:r>
          </a:p>
          <a:p>
            <a:pPr algn="ctr"/>
            <a:r>
              <a:rPr lang="ar-S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جميع </a:t>
            </a:r>
            <a:r>
              <a:rPr lang="ar-S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ماتحتاج</a:t>
            </a:r>
            <a:r>
              <a:rPr lang="ar-S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اليه من ماء وهواء وضوء الشمس ولكن</a:t>
            </a:r>
          </a:p>
          <a:p>
            <a:pPr algn="ctr"/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بدون تربة بعد ذلك اطلب من الطالبات ذكر تنبؤاتهم </a:t>
            </a:r>
            <a:r>
              <a:rPr lang="ar-S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لنبتة </a:t>
            </a:r>
            <a:r>
              <a:rPr lang="ar-SA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؟</a:t>
            </a:r>
            <a:endParaRPr lang="ar-SA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ar-SA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buFontTx/>
              <a:buChar char="-"/>
            </a:pPr>
            <a:r>
              <a:rPr lang="ar-S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او اعرض على الطالبات مقطع </a:t>
            </a:r>
            <a:r>
              <a:rPr lang="ar-S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فديو</a:t>
            </a:r>
            <a:r>
              <a:rPr lang="ar-S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مشكلة في الرمال </a:t>
            </a:r>
          </a:p>
          <a:p>
            <a:pPr algn="ctr"/>
            <a:r>
              <a:rPr lang="ar-S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واطلب من الطالبات ذكر </a:t>
            </a:r>
            <a:r>
              <a:rPr lang="ar-S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تنبؤاتهم .</a:t>
            </a:r>
            <a:r>
              <a:rPr lang="ar-S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endParaRPr lang="ar-SA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321899" y="4869160"/>
            <a:ext cx="3129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ar-SA" sz="36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596336" y="6021288"/>
            <a:ext cx="12923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المنتج:</a:t>
            </a:r>
            <a:endParaRPr lang="ar-SA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123728" y="6093296"/>
            <a:ext cx="50113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تصميم خطوط جملية على الرمل </a:t>
            </a:r>
          </a:p>
        </p:txBody>
      </p:sp>
      <p:pic>
        <p:nvPicPr>
          <p:cNvPr id="7170" name="Picture 2" descr="ÙØªÙØ¬Ø© Ø¨Ø­Ø« Ø§ÙØµÙØ± Ø¹Ù ÙØ¨ØªØ© Ø¨Ø¯ÙÙ ØªØ±Ø¨Ø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653136"/>
            <a:ext cx="1800200" cy="135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رمل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4413"/>
            <a:ext cx="9149892" cy="6853587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4387419" y="1916832"/>
            <a:ext cx="4411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ar-SA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307214" y="2852936"/>
            <a:ext cx="6854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مهارات التفكير </a:t>
            </a:r>
            <a:r>
              <a:rPr lang="ar-SA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الصف سادس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03848" y="116632"/>
            <a:ext cx="27622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مهارة الملاحظة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956376" y="188640"/>
            <a:ext cx="10054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مثال:</a:t>
            </a:r>
            <a:endParaRPr lang="ar-SA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-160150" y="836712"/>
            <a:ext cx="9304150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-عرض مقطع فيديو قصير عن الرمال ثم تطرح على الطالبات </a:t>
            </a:r>
          </a:p>
          <a:p>
            <a:pPr algn="ctr"/>
            <a:r>
              <a:rPr lang="ar-S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بعض الاسئلة حول المقطع ويعتمد على قوة </a:t>
            </a:r>
            <a:r>
              <a:rPr lang="ar-S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الملاحظة .</a:t>
            </a:r>
            <a:endParaRPr lang="ar-SA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buFontTx/>
              <a:buChar char="-"/>
            </a:pPr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اعرض على الطالبات أنوع الرمال </a:t>
            </a:r>
          </a:p>
          <a:p>
            <a:pPr algn="ctr">
              <a:buFontTx/>
              <a:buChar char="-"/>
            </a:pPr>
            <a:r>
              <a:rPr lang="ar-S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 اكتبي مالا يقل ثلاث خصائص تلاحظينها في كل من هذه</a:t>
            </a:r>
          </a:p>
          <a:p>
            <a:pPr algn="ctr">
              <a:buFontTx/>
              <a:buChar char="-"/>
            </a:pPr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الرمال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7452320" y="5517232"/>
            <a:ext cx="12923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المنتج:</a:t>
            </a:r>
            <a:endParaRPr lang="ar-SA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321909" y="4869160"/>
            <a:ext cx="3129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ar-SA" sz="36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23528" y="5534561"/>
            <a:ext cx="8532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تصميم مجسم يحتوي على أنواع </a:t>
            </a:r>
            <a:r>
              <a:rPr lang="ar-SA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الرمال </a:t>
            </a:r>
            <a:r>
              <a:rPr lang="ar-S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 رمال الارض </a:t>
            </a:r>
          </a:p>
          <a:p>
            <a:pPr algn="ctr"/>
            <a:r>
              <a:rPr lang="ar-S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والبحر </a:t>
            </a:r>
          </a:p>
          <a:p>
            <a:pPr algn="ctr"/>
            <a:r>
              <a:rPr lang="ar-S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والبركانية </a:t>
            </a:r>
          </a:p>
          <a:p>
            <a:pPr algn="ctr"/>
            <a:r>
              <a:rPr lang="ar-S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مع توضيح خصائصها</a:t>
            </a:r>
          </a:p>
        </p:txBody>
      </p:sp>
      <p:pic>
        <p:nvPicPr>
          <p:cNvPr id="9" name="Picture 2" descr="ÙØªÙØ¬Ø© Ø¨Ø­Ø« Ø§ÙØµÙØ± Ø¹Ù Ø±ÙØ§Ù Ø§ÙØµØ­Ø±Ø§Ø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005064"/>
            <a:ext cx="1746154" cy="1168580"/>
          </a:xfrm>
          <a:prstGeom prst="rect">
            <a:avLst/>
          </a:prstGeom>
          <a:noFill/>
        </p:spPr>
      </p:pic>
      <p:pic>
        <p:nvPicPr>
          <p:cNvPr id="10" name="Picture 6" descr="ÙØªÙØ¬Ø© Ø¨Ø­Ø« Ø§ÙØµÙØ± Ø¹Ù Ø±ÙØ§Ù Ø§ÙØ¨Ø±ÙØ§Ù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005064"/>
            <a:ext cx="2232248" cy="1233412"/>
          </a:xfrm>
          <a:prstGeom prst="rect">
            <a:avLst/>
          </a:prstGeom>
          <a:noFill/>
        </p:spPr>
      </p:pic>
      <p:pic>
        <p:nvPicPr>
          <p:cNvPr id="11" name="Picture 4" descr="ÙØªÙØ¬Ø© Ø¨Ø­Ø« Ø§ÙØµÙØ± Ø¹Ù Ø±ÙØ§Ù Ø§ÙØ¨Ø­Ø§Ø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933056"/>
            <a:ext cx="1606264" cy="1407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908155" y="260648"/>
            <a:ext cx="33650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مهارة طرح الأسئلة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884368" y="404664"/>
            <a:ext cx="10054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مثال:</a:t>
            </a:r>
            <a:endParaRPr lang="ar-SA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-108520" y="1052736"/>
            <a:ext cx="94003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اعرض على الطالبات صورة عن الرمال بعد ذلك احفز الطالبات</a:t>
            </a:r>
          </a:p>
          <a:p>
            <a:pPr algn="ctr"/>
            <a:r>
              <a:rPr lang="ar-S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بطرح أكبر عدد ممكن من التساؤلات حول </a:t>
            </a:r>
            <a:r>
              <a:rPr lang="ar-S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الصورة .</a:t>
            </a:r>
            <a:endParaRPr lang="ar-SA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ar-SA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668344" y="5445224"/>
            <a:ext cx="12923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المنتج:</a:t>
            </a:r>
            <a:endParaRPr lang="ar-SA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971600" y="6093296"/>
            <a:ext cx="73436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إعداد مجلة عن المناطق الصحراوية في المملكة </a:t>
            </a:r>
            <a:endParaRPr lang="ar-SA" sz="36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100" name="Picture 4" descr="ØµÙØ±Ø© Ø°Ø§Øª ØµÙØ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780928"/>
            <a:ext cx="3960440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470006" y="260648"/>
            <a:ext cx="22413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مهارة التذكر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956376" y="332656"/>
            <a:ext cx="10054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مثال:</a:t>
            </a:r>
            <a:endParaRPr lang="ar-SA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-52748" y="908720"/>
            <a:ext cx="91967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اعرض على الطالبات صور لمناطق </a:t>
            </a:r>
            <a:r>
              <a:rPr lang="ar-SA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صحرواية</a:t>
            </a:r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في المملكة </a:t>
            </a:r>
          </a:p>
          <a:p>
            <a:pPr algn="ctr"/>
            <a:r>
              <a:rPr lang="ar-S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من خلال شاشة العرض لمدة دقيقة بعد ذلك اطلب منهن تذكر </a:t>
            </a:r>
          </a:p>
          <a:p>
            <a:pPr algn="ctr"/>
            <a:r>
              <a:rPr lang="ar-S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هذه المناطق  </a:t>
            </a:r>
            <a:endParaRPr lang="ar-SA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668344" y="5085184"/>
            <a:ext cx="12923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المنتج:</a:t>
            </a:r>
            <a:endParaRPr lang="ar-SA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5034" y="5657671"/>
            <a:ext cx="90989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تصميم او اعداد عرض </a:t>
            </a:r>
            <a:r>
              <a:rPr lang="ar-SA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بوربوينت</a:t>
            </a:r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أو فلم كرتوني عن الرمال </a:t>
            </a:r>
          </a:p>
          <a:p>
            <a:pPr algn="ctr"/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أو المناطق الصحراوية في </a:t>
            </a:r>
            <a:r>
              <a:rPr lang="ar-SA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المملكة.</a:t>
            </a:r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ar-SA" sz="36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 descr="ÙØªÙØ¬Ø© Ø¨Ø­Ø« Ø§ÙØµÙØ± Ø¹Ù Ø§ÙÙÙØ§Ø·Ù Ø§ÙØµØ­Ø±Ø§ÙÙØ© ÙÙ Ø§ÙÙÙÙÙØ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636912"/>
            <a:ext cx="3888432" cy="2749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61908" y="260648"/>
            <a:ext cx="40575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مهارة الخريطة الذهنية 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884368" y="1124744"/>
            <a:ext cx="10054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مثال:</a:t>
            </a:r>
            <a:endParaRPr lang="ar-SA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339752" y="1124744"/>
            <a:ext cx="45400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ارسمي خريطة ذهنية </a:t>
            </a:r>
            <a:r>
              <a:rPr lang="ar-SA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لرمال ؟</a:t>
            </a:r>
            <a:endParaRPr lang="ar-SA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380312" y="4869160"/>
            <a:ext cx="12923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المنتج:</a:t>
            </a:r>
            <a:endParaRPr lang="ar-SA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39552" y="5657671"/>
            <a:ext cx="83231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تصميم خريطة ذهنية عن الرمال من خلال لوحة أو </a:t>
            </a:r>
            <a:r>
              <a:rPr lang="ar-SA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بنر</a:t>
            </a:r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أو </a:t>
            </a:r>
            <a:r>
              <a:rPr lang="ar-SA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مجسم.</a:t>
            </a:r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ar-SA" sz="36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 descr="Ø§ÙØ®Ø±Ø§Ø¦Ø· Ø§ÙØ°ÙÙÙØ©.. Ø¶Ø±ÙØ±Ø© ÙÙ Ø§ÙØ¹Ø§Ù Ø§ÙØ¬Ø¯ÙØ¯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6934200" cy="2857500"/>
          </a:xfrm>
          <a:prstGeom prst="rect">
            <a:avLst/>
          </a:prstGeom>
          <a:noFill/>
        </p:spPr>
      </p:pic>
      <p:sp>
        <p:nvSpPr>
          <p:cNvPr id="2052" name="AutoShape 4" descr="ÙØªÙØ¬Ø© Ø¨Ø­Ø« Ø§ÙØµÙØ± Ø¹Ù Ø§ÙØ±ÙØ§Ù ÙØ±ØªÙÙÙ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ÙØªÙØ¬Ø© Ø¨Ø­Ø« Ø§ÙØµÙØ± Ø¹Ù Ø§ÙØ±ÙØ§Ù ÙØ±ØªÙÙÙ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6" descr="ÙØªÙØ¬Ø© Ø¨Ø­Ø« Ø§ÙØµÙØ± Ø¹Ù Ø§ÙØ±ÙØ§Ù ÙØ±ØªÙÙÙ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420888"/>
            <a:ext cx="1800200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715798" y="260648"/>
            <a:ext cx="37497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مهارة مخطط السمكة 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884368" y="332656"/>
            <a:ext cx="10054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مثال:</a:t>
            </a:r>
            <a:endParaRPr lang="ar-SA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50220" y="908720"/>
            <a:ext cx="88937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يعتبر ارتفاع درجة حرارة الصحراء الرملية احدى المشاكل </a:t>
            </a:r>
          </a:p>
          <a:p>
            <a:pPr algn="ctr"/>
            <a:r>
              <a:rPr lang="ar-S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حددي الاسباب الرئيسية والفرعية لمشكلة ارتفاع درجة </a:t>
            </a:r>
          </a:p>
          <a:p>
            <a:pPr algn="ctr"/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حرارة المناطق الصحراوية باستخدام مهارة مخطط </a:t>
            </a:r>
            <a:r>
              <a:rPr lang="ar-SA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السمكة؟</a:t>
            </a:r>
            <a:endParaRPr lang="ar-SA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596336" y="4365104"/>
            <a:ext cx="12923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المنتج:</a:t>
            </a:r>
            <a:endParaRPr lang="ar-SA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79512" y="5013176"/>
            <a:ext cx="88296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تصميم مخطط السمكة للمناطق الصحراوية من خلال لوحة </a:t>
            </a:r>
          </a:p>
          <a:p>
            <a:pPr algn="ctr"/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أو </a:t>
            </a:r>
            <a:r>
              <a:rPr lang="ar-SA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بنر</a:t>
            </a:r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أو </a:t>
            </a:r>
            <a:r>
              <a:rPr lang="ar-SA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مجسم.</a:t>
            </a:r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ar-SA" sz="36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26" name="AutoShape 2" descr="ÙØªÙØ¬Ø© Ø¨Ø­Ø« Ø§ÙØµÙØ± Ø¹Ù Ø§ÙØ±ÙØ§Ù ÙØ±ØªÙÙÙ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ÙØªÙØ¬Ø© Ø¨Ø­Ø« Ø§ÙØµÙØ± Ø¹Ù Ø§ÙØ±ÙØ§Ù ÙØ±ØªÙÙÙ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ÙØªÙØ¬Ø© Ø¨Ø­Ø« Ø§ÙØµÙØ± Ø¹Ù ÙØ¬Ø³Ù Ø¹Ø¸Ù Ø§ÙØ³ÙÙØ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36912"/>
            <a:ext cx="4762500" cy="2219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792730" y="260648"/>
            <a:ext cx="35958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مهارة معالجة الأفكار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956376" y="476672"/>
            <a:ext cx="10054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مثال:</a:t>
            </a:r>
            <a:endParaRPr lang="ar-SA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67544" y="1052736"/>
            <a:ext cx="84609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ar-S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باستخدام معالجة الأفكار ناقشي فكرة الغاء المسطحات </a:t>
            </a:r>
          </a:p>
          <a:p>
            <a:pPr algn="ctr"/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الرملية في العاب </a:t>
            </a:r>
            <a:r>
              <a:rPr lang="ar-SA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الاطفال ؟</a:t>
            </a:r>
            <a:endParaRPr lang="ar-SA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452320" y="5733256"/>
            <a:ext cx="12923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المنتج:</a:t>
            </a:r>
            <a:endParaRPr lang="ar-SA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763688" y="5805264"/>
            <a:ext cx="52950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اعداد مجلة عن فوائد الرمل </a:t>
            </a:r>
            <a:endParaRPr lang="ar-SA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68598805"/>
              </p:ext>
            </p:extLst>
          </p:nvPr>
        </p:nvGraphicFramePr>
        <p:xfrm>
          <a:off x="1619672" y="2204864"/>
          <a:ext cx="6096000" cy="1020688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2032000"/>
                <a:gridCol w="2032000"/>
                <a:gridCol w="2032000"/>
              </a:tblGrid>
              <a:tr h="510344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PT Bold Heading" panose="02010400000000000000" pitchFamily="2" charset="-78"/>
                        </a:rPr>
                        <a:t>الإيجابيات</a:t>
                      </a:r>
                      <a:r>
                        <a:rPr lang="ar-SA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PT Bold Heading" panose="02010400000000000000" pitchFamily="2" charset="-78"/>
                        </a:rPr>
                        <a:t> </a:t>
                      </a:r>
                      <a:endParaRPr lang="ar-SA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PT Bold Heading" panose="0201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PT Bold Heading" panose="02010400000000000000" pitchFamily="2" charset="-78"/>
                        </a:rPr>
                        <a:t>السلبيات </a:t>
                      </a:r>
                      <a:endParaRPr lang="ar-SA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PT Bold Heading" panose="0201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PT Bold Heading" panose="02010400000000000000" pitchFamily="2" charset="-78"/>
                        </a:rPr>
                        <a:t>المثير</a:t>
                      </a:r>
                      <a:endParaRPr lang="ar-SA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PT Bold Heading" panose="02010400000000000000" pitchFamily="2" charset="-78"/>
                      </a:endParaRPr>
                    </a:p>
                  </a:txBody>
                  <a:tcPr anchor="ctr"/>
                </a:tc>
              </a:tr>
              <a:tr h="510344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7410" name="Picture 2" descr="ÙØªÙØ¬Ø© Ø¨Ø­Ø« Ø§ÙØµÙØ± Ø¹Ù Ø§ÙØ¹Ø§Ø¨ Ø§ÙØ§Ø·ÙØ§Ù ÙÙ ÙØ¬ÙØ¯ Ø±ÙÙ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356992"/>
            <a:ext cx="3096344" cy="2065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67744" y="260648"/>
            <a:ext cx="46458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مهارة اعتبار جميع العوامل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884368" y="1124744"/>
            <a:ext cx="10054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مثال:</a:t>
            </a:r>
            <a:endParaRPr lang="ar-SA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51520" y="1124744"/>
            <a:ext cx="76995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ar-SA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ماهي</a:t>
            </a:r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العوامل التي يجب أن تأخذيها بعين الاعتبار</a:t>
            </a:r>
          </a:p>
          <a:p>
            <a:pPr algn="ctr"/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لذهاب إلى رحله رملية إلى </a:t>
            </a:r>
            <a:r>
              <a:rPr lang="ar-SA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البحر؟</a:t>
            </a:r>
            <a:endParaRPr lang="ar-SA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524328" y="4941168"/>
            <a:ext cx="12923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المنتج:</a:t>
            </a:r>
            <a:endParaRPr lang="ar-SA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603183" y="4869160"/>
            <a:ext cx="57502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اعداد تقرير عن الرحلة الرملية</a:t>
            </a:r>
            <a:endParaRPr lang="ar-SA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6386" name="Picture 2" descr="ÙØªÙØ¬Ø© Ø¨Ø­Ø« Ø§ÙØµÙØ± Ø¹Ù Ø§ÙØ¹Ø§Ø¨ Ø§ÙØ§Ø·ÙØ§Ù ÙÙ ÙØ¬ÙØ¯ Ø±ÙÙ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636912"/>
            <a:ext cx="2471273" cy="1554511"/>
          </a:xfrm>
          <a:prstGeom prst="rect">
            <a:avLst/>
          </a:prstGeom>
          <a:noFill/>
        </p:spPr>
      </p:pic>
      <p:pic>
        <p:nvPicPr>
          <p:cNvPr id="16388" name="Picture 4" descr="ÙØªÙØ¬Ø© Ø¨Ø­Ø« Ø§ÙØµÙØ± Ø¹Ù Ø§ÙØ¹Ø§Ø¨ Ø§ÙØ§Ø·ÙØ§Ù ÙÙ ÙØ¬ÙØ¯ Ø±ÙÙ"/>
          <p:cNvPicPr>
            <a:picLocks noChangeAspect="1" noChangeArrowheads="1"/>
          </p:cNvPicPr>
          <p:nvPr/>
        </p:nvPicPr>
        <p:blipFill>
          <a:blip r:embed="rId3" cstate="print"/>
          <a:srcRect t="14617"/>
          <a:stretch>
            <a:fillRect/>
          </a:stretch>
        </p:blipFill>
        <p:spPr bwMode="auto">
          <a:xfrm>
            <a:off x="827584" y="2420888"/>
            <a:ext cx="3923928" cy="1682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58797" y="260648"/>
            <a:ext cx="5663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مهارة النتائج المنطقية </a:t>
            </a:r>
            <a:r>
              <a:rPr lang="ar-SA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ومايتبعها</a:t>
            </a:r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884368" y="1124744"/>
            <a:ext cx="10054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مثال:</a:t>
            </a:r>
            <a:endParaRPr lang="ar-SA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0" y="1772816"/>
            <a:ext cx="90252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ما النتائج المترتبة عند منع وضع الرمل في العاب الاطفال </a:t>
            </a:r>
          </a:p>
          <a:p>
            <a:pPr algn="ctr"/>
            <a:r>
              <a:rPr lang="ar-S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في الحدائق </a:t>
            </a:r>
            <a:r>
              <a:rPr lang="ar-S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العامة</a:t>
            </a:r>
            <a:r>
              <a:rPr lang="ar-SA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؟</a:t>
            </a:r>
            <a:endParaRPr lang="ar-SA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740352" y="4725144"/>
            <a:ext cx="12923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المنتج:</a:t>
            </a:r>
            <a:endParaRPr lang="ar-SA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83568" y="5373216"/>
            <a:ext cx="76450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اكتشاف او اعداد مادة تكون بديلة لرمل توضع في </a:t>
            </a:r>
          </a:p>
          <a:p>
            <a:pPr algn="ctr"/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العاب الاطفال في الحدائق العامة</a:t>
            </a:r>
            <a:endParaRPr lang="ar-SA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Picture 2" descr="ÙØªÙØ¬Ø© Ø¨Ø­Ø« Ø§ÙØµÙØ± Ø¹Ù Ø§ÙØ¹Ø§Ø¨ Ø§ÙØ§Ø·ÙØ§Ù ÙÙ ÙØ¬ÙØ¯ Ø±ÙÙ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068960"/>
            <a:ext cx="3096344" cy="2065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 descr="imagesGY1TXA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09824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3307300" y="260648"/>
            <a:ext cx="25667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مهارة الأهداف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092280" y="1340768"/>
            <a:ext cx="10054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مثال:</a:t>
            </a:r>
            <a:endParaRPr lang="ar-SA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051720" y="2060848"/>
            <a:ext cx="63738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ما الاهداف من وجود الرمال </a:t>
            </a:r>
            <a:r>
              <a:rPr lang="ar-S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في </a:t>
            </a:r>
            <a:r>
              <a:rPr lang="ar-S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حياتنا </a:t>
            </a:r>
            <a:r>
              <a:rPr lang="ar-SA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؟</a:t>
            </a:r>
            <a:endParaRPr lang="ar-SA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668344" y="3356992"/>
            <a:ext cx="12923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المنتج:</a:t>
            </a:r>
            <a:endParaRPr lang="ar-SA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555776" y="3645024"/>
            <a:ext cx="31646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بناء اكبر قلعة رملية</a:t>
            </a:r>
            <a:endParaRPr lang="ar-SA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001442" y="1196752"/>
            <a:ext cx="37144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 action="ppaction://hlinkfile"/>
              </a:rPr>
              <a:t>لاحظي العرض </a:t>
            </a:r>
            <a:r>
              <a:rPr lang="ar-SA" sz="36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 action="ppaction://hlinkfile"/>
              </a:rPr>
              <a:t>التالي ؟</a:t>
            </a:r>
            <a:endParaRPr lang="ar-SA" sz="3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338" name="AutoShape 2" descr="ÙØªÙØ¬Ø© Ø¨Ø­Ø« Ø§ÙØµÙØ± Ø¹Ù ÙÙØ§Ø±Ø© Ø§ÙÙÙØ§Ø­Ø¸Ø© ÙÙØ·Ø¹ ÙÙØ¯ÙÙ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0" name="Picture 4" descr="ØµÙØ±Ø© Ø°Ø§Øª ØµÙØ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0"/>
            <a:ext cx="1619672" cy="134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190806" y="260648"/>
            <a:ext cx="47997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مهارة وجهات نظر الاخرين 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884368" y="836712"/>
            <a:ext cx="10054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مثال:</a:t>
            </a:r>
            <a:endParaRPr lang="ar-SA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51520" y="1412776"/>
            <a:ext cx="87479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ذهبت إلى الشاطئ مع والديك وترغبين المشي على </a:t>
            </a:r>
          </a:p>
          <a:p>
            <a:pPr algn="ctr"/>
            <a:r>
              <a:rPr lang="ar-S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الرمل </a:t>
            </a:r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حافية القدمين ولكن والدتك رفضت ذلك </a:t>
            </a:r>
            <a:r>
              <a:rPr lang="ar-SA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ماهي</a:t>
            </a:r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وجهة</a:t>
            </a:r>
          </a:p>
          <a:p>
            <a:pPr algn="ctr"/>
            <a:r>
              <a:rPr lang="ar-S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نظرك ووجهة نظر </a:t>
            </a:r>
            <a:r>
              <a:rPr lang="ar-S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والديك </a:t>
            </a:r>
            <a:r>
              <a:rPr lang="ar-SA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؟</a:t>
            </a:r>
            <a:endParaRPr lang="ar-SA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668344" y="4797152"/>
            <a:ext cx="12923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المنتج:</a:t>
            </a:r>
            <a:endParaRPr lang="ar-SA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51520" y="5445224"/>
            <a:ext cx="85763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اختراع حذاء يقي القدمين من </a:t>
            </a:r>
            <a:r>
              <a:rPr lang="ar-SA" sz="3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الاضراروفي</a:t>
            </a:r>
            <a:r>
              <a:rPr lang="ar-SA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نفس الوقت لا</a:t>
            </a:r>
          </a:p>
          <a:p>
            <a:pPr algn="ctr"/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يمنع الفائدة من المشي على الرمل </a:t>
            </a:r>
            <a:endParaRPr lang="ar-SA" sz="36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3314" name="Picture 2" descr="ÙØªÙØ¬Ø© Ø¨Ø­Ø« Ø§ÙØµÙØ± Ø¹Ù Ø§ÙÙØ´Ù Ø¹ÙÙ Ø§ÙØ¨Ø­Ø± Ø­Ø§ÙÙØ© Ø§ÙÙØ¯ÙÙÙ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140968"/>
            <a:ext cx="2766780" cy="1728192"/>
          </a:xfrm>
          <a:prstGeom prst="rect">
            <a:avLst/>
          </a:prstGeom>
          <a:noFill/>
        </p:spPr>
      </p:pic>
      <p:pic>
        <p:nvPicPr>
          <p:cNvPr id="13316" name="Picture 4" descr="ÙØªÙØ¬Ø© Ø¨Ø­Ø« Ø§ÙØµÙØ± Ø¹Ù Ø§ÙÙØ´Ù Ø¹ÙÙ Ø§ÙØ¨Ø­Ø± Ø­Ø§ÙÙØ© Ø§ÙÙØ¯ÙÙÙ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140968"/>
            <a:ext cx="2808312" cy="1656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رمل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4413"/>
            <a:ext cx="9149892" cy="6853587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4387419" y="1916832"/>
            <a:ext cx="4411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ar-SA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312023" y="2852936"/>
            <a:ext cx="6845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مهارات التفكير الصف خامس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690144" y="260648"/>
            <a:ext cx="38010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مهارة جمع المعلومات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884368" y="764704"/>
            <a:ext cx="10054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مثال:</a:t>
            </a:r>
            <a:endParaRPr lang="ar-SA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91147" y="1340768"/>
            <a:ext cx="868218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كلفتك معلمتك بإعداد </a:t>
            </a:r>
            <a:r>
              <a:rPr lang="ar-SA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تقريرعن</a:t>
            </a:r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رحلتك الرملية ما هي </a:t>
            </a:r>
          </a:p>
          <a:p>
            <a:pPr algn="ctr"/>
            <a:r>
              <a:rPr lang="ar-S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المعلومات التي يمكنك جمعها لإعداد تقرير </a:t>
            </a:r>
            <a:r>
              <a:rPr lang="ar-S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متكامل؟</a:t>
            </a:r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>
              <a:buFontTx/>
              <a:buChar char="-"/>
            </a:pPr>
            <a:r>
              <a:rPr lang="ar-S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 أسم </a:t>
            </a:r>
            <a:r>
              <a:rPr lang="ar-S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المكان ؟</a:t>
            </a:r>
            <a:r>
              <a:rPr lang="ar-S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اين تقع </a:t>
            </a:r>
            <a:r>
              <a:rPr lang="ar-S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الرمال ؟</a:t>
            </a:r>
            <a:r>
              <a:rPr lang="ar-S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كيف شكل </a:t>
            </a:r>
            <a:r>
              <a:rPr lang="ar-S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الرمال؟</a:t>
            </a:r>
            <a:endParaRPr lang="ar-SA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buFontTx/>
              <a:buChar char="-"/>
            </a:pPr>
            <a:r>
              <a:rPr lang="ar-SA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ماذا يوجد في الصحراء </a:t>
            </a:r>
            <a:r>
              <a:rPr lang="ar-SA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الرملية؟</a:t>
            </a:r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7524328" y="5949280"/>
            <a:ext cx="12923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المنتج:</a:t>
            </a:r>
            <a:endParaRPr lang="ar-SA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475656" y="6021288"/>
            <a:ext cx="56092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إعداد </a:t>
            </a:r>
            <a:r>
              <a:rPr lang="ar-SA" sz="3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تقريرمتكامل</a:t>
            </a:r>
            <a:r>
              <a:rPr lang="ar-SA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عن </a:t>
            </a:r>
            <a:r>
              <a:rPr lang="ar-SA" sz="3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الرحلةالرملية</a:t>
            </a:r>
            <a:endParaRPr lang="ar-SA" sz="36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1266" name="Picture 2" descr="ÙØªÙØ¬Ø© Ø¨Ø­Ø« Ø§ÙØµÙØ± Ø¹Ù Ø±Ø­ÙØ© Ø±ÙÙÙØ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789040"/>
            <a:ext cx="4608512" cy="1920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826930" y="260648"/>
            <a:ext cx="55274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مهارة التميز بين الرأي والحقيقة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884368" y="764704"/>
            <a:ext cx="10054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مثال:</a:t>
            </a:r>
            <a:endParaRPr lang="ar-SA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79512" y="1412776"/>
            <a:ext cx="83583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ar-SA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ar-SA" sz="36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يعتبرالرمل</a:t>
            </a:r>
            <a:r>
              <a:rPr lang="ar-SA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من المكونات التي توجد في الطبيعة وهو</a:t>
            </a:r>
          </a:p>
          <a:p>
            <a:pPr algn="ctr"/>
            <a:r>
              <a:rPr lang="ar-SA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يتكون من حبيبات الصخور وجسيمات </a:t>
            </a:r>
            <a:r>
              <a:rPr lang="ar-SA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المعادن </a:t>
            </a:r>
            <a:r>
              <a:rPr lang="ar-SA" sz="36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 حقيقة</a:t>
            </a:r>
            <a:r>
              <a:rPr lang="ar-SA" sz="3600" b="1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ar-SA" sz="3600" b="1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ar-SA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الرمال لا فائدة لها في </a:t>
            </a:r>
            <a:r>
              <a:rPr lang="ar-SA" sz="36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الحياة </a:t>
            </a:r>
            <a:r>
              <a:rPr lang="ar-SA" sz="3600" b="1" cap="none" spc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 </a:t>
            </a:r>
            <a:r>
              <a:rPr lang="ar-SA" sz="3600" b="1" cap="none" spc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رآي</a:t>
            </a:r>
            <a:r>
              <a:rPr lang="ar-SA" sz="3600" b="1" cap="none" spc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3600" b="1" cap="none" spc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ar-SA" sz="3600" b="1" cap="none" spc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740352" y="4221088"/>
            <a:ext cx="12923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المنتج:</a:t>
            </a:r>
            <a:endParaRPr lang="ar-SA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30242" y="4869160"/>
            <a:ext cx="90172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اختاري موضوعا عن الرمال في احدى الصحف او المجلات </a:t>
            </a:r>
          </a:p>
          <a:p>
            <a:pPr algn="ctr"/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واستخرجي منها مجموعة من الحقائق والآراء مع احضار</a:t>
            </a:r>
          </a:p>
          <a:p>
            <a:pPr algn="ctr"/>
            <a:r>
              <a:rPr lang="ar-SA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نسخة من الموضوع </a:t>
            </a:r>
            <a:r>
              <a:rPr lang="ar-SA" sz="3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الأصلي .</a:t>
            </a:r>
            <a:endParaRPr lang="ar-SA" sz="36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42" name="Picture 2" descr="ÙØªÙØ¬Ø© Ø¨Ø­Ø« Ø§ÙØµÙØ± Ø¹Ù ÙÙÙÙØ§Øª Ø§ÙØ±ÙÙ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356992"/>
            <a:ext cx="2673980" cy="1273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2629</TotalTime>
  <Words>615</Words>
  <Application>Microsoft Office PowerPoint</Application>
  <PresentationFormat>عرض على الشاشة (3:4)‏</PresentationFormat>
  <Paragraphs>129</Paragraphs>
  <Slides>18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Sony</dc:creator>
  <cp:lastModifiedBy>Sony</cp:lastModifiedBy>
  <cp:revision>62</cp:revision>
  <dcterms:created xsi:type="dcterms:W3CDTF">2018-06-30T22:57:22Z</dcterms:created>
  <dcterms:modified xsi:type="dcterms:W3CDTF">2018-09-08T10:54:17Z</dcterms:modified>
</cp:coreProperties>
</file>