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72" r:id="rId1"/>
    <p:sldMasterId id="2147483690" r:id="rId2"/>
  </p:sldMasterIdLst>
  <p:sldIdLst>
    <p:sldId id="256" r:id="rId3"/>
    <p:sldId id="257" r:id="rId4"/>
    <p:sldId id="258" r:id="rId5"/>
    <p:sldId id="286" r:id="rId6"/>
    <p:sldId id="283" r:id="rId7"/>
    <p:sldId id="287" r:id="rId8"/>
    <p:sldId id="284" r:id="rId9"/>
    <p:sldId id="281" r:id="rId10"/>
    <p:sldId id="288" r:id="rId11"/>
    <p:sldId id="2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1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712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7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939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7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8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9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99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943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63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3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60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0287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3435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787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434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8110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9583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728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808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925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224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800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957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2569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17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1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0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0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4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03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7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34D819-9F07-4261-B09B-9E467E5D9002}" type="datetimeFigureOut">
              <a:rPr lang="en-US" smtClean="0"/>
              <a:pPr/>
              <a:t>9/8/2018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2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E39D-7347-44A8-8C53-5B34912F0C6B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28/12/39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D55D4C-4699-4749-BD33-840F0469C74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900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F805645-9827-4A91-A711-CA95A43244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 </a:t>
            </a:r>
            <a:r>
              <a:rPr lang="ar-SA" dirty="0"/>
              <a:t/>
            </a:r>
            <a:br>
              <a:rPr lang="ar-SA" dirty="0"/>
            </a:br>
            <a:r>
              <a:rPr lang="ar-SA" dirty="0"/>
              <a:t>دمج مهارات الصف </a:t>
            </a:r>
            <a:r>
              <a:rPr lang="ar-SA" dirty="0" smtClean="0"/>
              <a:t>السادس موضوع </a:t>
            </a:r>
            <a:r>
              <a:rPr lang="ar-SA" dirty="0"/>
              <a:t>الرمال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28137A3D-6EAC-4050-B3D0-26FF4D8B1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76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b="1" dirty="0" smtClean="0">
                <a:solidFill>
                  <a:schemeClr val="accent6">
                    <a:lumMod val="75000"/>
                  </a:schemeClr>
                </a:solidFill>
              </a:rPr>
              <a:t>مهمه منزليه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ابدعي في خرائط </a:t>
            </a:r>
            <a:r>
              <a:rPr lang="ar-SA" sz="3200" b="1" smtClean="0">
                <a:solidFill>
                  <a:srgbClr val="FF0000"/>
                </a:solidFill>
              </a:rPr>
              <a:t>عن الرمال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BD5C0BB-339C-459D-86A3-5E098981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مهارات الصف </a:t>
            </a:r>
            <a:r>
              <a:rPr lang="ar-SA" dirty="0" smtClean="0"/>
              <a:t>السادس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FC453476-5A04-4DC5-ABA0-6190301CA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491" y="2427006"/>
            <a:ext cx="9097279" cy="346959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b="1" dirty="0"/>
              <a:t>1/ </a:t>
            </a:r>
            <a:r>
              <a:rPr lang="ar-SA" b="1" dirty="0" err="1" smtClean="0"/>
              <a:t>الملاحظه</a:t>
            </a:r>
            <a:r>
              <a:rPr lang="ar-SA" b="1" dirty="0" smtClean="0"/>
              <a:t>                                                      6/ بناء الفرضيات</a:t>
            </a:r>
            <a:endParaRPr lang="ar-SA" b="1" dirty="0"/>
          </a:p>
          <a:p>
            <a:pPr marL="0" indent="0" algn="r">
              <a:buNone/>
            </a:pPr>
            <a:r>
              <a:rPr lang="ar-SA" b="1" dirty="0"/>
              <a:t>2/ </a:t>
            </a:r>
            <a:r>
              <a:rPr lang="ar-SA" b="1" dirty="0" smtClean="0"/>
              <a:t>طرح </a:t>
            </a:r>
            <a:r>
              <a:rPr lang="ar-SA" b="1" dirty="0" err="1" smtClean="0"/>
              <a:t>الاسئله</a:t>
            </a:r>
            <a:r>
              <a:rPr lang="ar-SA" b="1" dirty="0" smtClean="0"/>
              <a:t>                                               7/ التفسير</a:t>
            </a:r>
            <a:endParaRPr lang="ar-SA" b="1" dirty="0"/>
          </a:p>
          <a:p>
            <a:pPr marL="0" indent="0" algn="r">
              <a:buNone/>
            </a:pPr>
            <a:r>
              <a:rPr lang="ar-SA" b="1" dirty="0" smtClean="0"/>
              <a:t>3/التذكر                                                           8/الاستنتاج                              4</a:t>
            </a:r>
            <a:r>
              <a:rPr lang="ar-SA" b="1" dirty="0"/>
              <a:t>/ </a:t>
            </a:r>
            <a:r>
              <a:rPr lang="ar-SA" b="1" dirty="0" smtClean="0"/>
              <a:t>الخرائط </a:t>
            </a:r>
            <a:r>
              <a:rPr lang="ar-SA" b="1" dirty="0" err="1" smtClean="0"/>
              <a:t>الذهنيه</a:t>
            </a:r>
            <a:r>
              <a:rPr lang="ar-SA" b="1" dirty="0" smtClean="0"/>
              <a:t>                                                  9/اصدار الحكم</a:t>
            </a:r>
            <a:endParaRPr lang="ar-SA" b="1" dirty="0"/>
          </a:p>
          <a:p>
            <a:pPr marL="0" indent="0" algn="r">
              <a:buNone/>
            </a:pPr>
            <a:r>
              <a:rPr lang="ar-SA" b="1" dirty="0"/>
              <a:t>5/ </a:t>
            </a:r>
            <a:r>
              <a:rPr lang="ar-SA" b="1" dirty="0" smtClean="0"/>
              <a:t>مخطط عظم </a:t>
            </a:r>
            <a:r>
              <a:rPr lang="ar-SA" b="1" dirty="0" err="1" smtClean="0"/>
              <a:t>السمكه</a:t>
            </a:r>
            <a:r>
              <a:rPr lang="ar-SA" b="1" dirty="0" smtClean="0"/>
              <a:t>                                             10/ البحث العلمي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4716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B84E397-7E69-4A4F-B157-D78401A6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/>
            </a:r>
            <a:br>
              <a:rPr lang="ar-SA" dirty="0"/>
            </a:br>
            <a:r>
              <a:rPr lang="ar-SA" dirty="0"/>
              <a:t>منشط استكشافي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err="1" smtClean="0"/>
              <a:t>ساتحدث</a:t>
            </a:r>
            <a:r>
              <a:rPr lang="ar-SA" dirty="0" smtClean="0"/>
              <a:t> عن مجموعه من المعلومات  عن </a:t>
            </a:r>
            <a:r>
              <a:rPr lang="ar-SA" dirty="0" err="1" smtClean="0"/>
              <a:t>المملكه</a:t>
            </a:r>
            <a:r>
              <a:rPr lang="ar-SA" dirty="0" smtClean="0"/>
              <a:t> </a:t>
            </a:r>
            <a:r>
              <a:rPr lang="ar-SA" dirty="0" err="1" smtClean="0"/>
              <a:t>العربيه</a:t>
            </a:r>
            <a:r>
              <a:rPr lang="ar-SA" dirty="0" smtClean="0"/>
              <a:t> </a:t>
            </a:r>
            <a:r>
              <a:rPr lang="ar-SA" dirty="0" err="1" smtClean="0"/>
              <a:t>السعوديه</a:t>
            </a:r>
            <a:r>
              <a:rPr lang="ar-SA" dirty="0" smtClean="0"/>
              <a:t> </a:t>
            </a:r>
          </a:p>
          <a:p>
            <a:pPr marL="0" indent="0" algn="r">
              <a:buNone/>
            </a:pPr>
            <a:r>
              <a:rPr lang="ar-SA" dirty="0" smtClean="0"/>
              <a:t>يوجد بها كمية ضخمه من الرمال يوجد  وفي مناطق </a:t>
            </a:r>
            <a:r>
              <a:rPr lang="ar-SA" dirty="0" err="1" smtClean="0"/>
              <a:t>متعدده</a:t>
            </a:r>
            <a:r>
              <a:rPr lang="ar-SA" dirty="0" smtClean="0"/>
              <a:t> في الجنوب والوسط والشمال وأسماء</a:t>
            </a:r>
          </a:p>
          <a:p>
            <a:pPr marL="0" indent="0" algn="r">
              <a:buNone/>
            </a:pPr>
            <a:r>
              <a:rPr lang="ar-SA" dirty="0" smtClean="0"/>
              <a:t> المناطق عديده منها الربع الخالي والنفوذ الكبير والدهناء ومملكتنا في قارة اسيا</a:t>
            </a:r>
          </a:p>
          <a:p>
            <a:pPr marL="0" indent="0" algn="r">
              <a:buNone/>
            </a:pPr>
            <a:r>
              <a:rPr lang="ar-SA" dirty="0" smtClean="0"/>
              <a:t>هذه المعلومات ممكن ان تلخص وتوضح في رسمه مثل التي سنشاهدها الان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31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5" y="914401"/>
            <a:ext cx="10331865" cy="4960938"/>
          </a:xfrm>
        </p:spPr>
      </p:pic>
    </p:spTree>
    <p:extLst>
      <p:ext uri="{BB962C8B-B14F-4D97-AF65-F5344CB8AC3E}">
        <p14:creationId xmlns:p14="http://schemas.microsoft.com/office/powerpoint/2010/main" val="388755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من المعلومات التي حصلنا عليها بعد مهارة </a:t>
            </a:r>
            <a:r>
              <a:rPr lang="ar-SA" dirty="0" err="1" smtClean="0"/>
              <a:t>الملاحظه</a:t>
            </a:r>
            <a:r>
              <a:rPr lang="ar-SA" dirty="0" smtClean="0"/>
              <a:t> وطرح </a:t>
            </a:r>
            <a:r>
              <a:rPr lang="ar-SA" dirty="0" err="1" smtClean="0"/>
              <a:t>الاسئله</a:t>
            </a:r>
            <a:r>
              <a:rPr lang="ar-SA" dirty="0" smtClean="0"/>
              <a:t> نستطيع تلخيص المعلومات في رسمه تسمى الخرائط </a:t>
            </a:r>
            <a:r>
              <a:rPr lang="ar-SA" dirty="0" err="1" smtClean="0"/>
              <a:t>الذهنيه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5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مهارة الخرائط </a:t>
            </a:r>
            <a:r>
              <a:rPr lang="ar-SA" dirty="0" err="1" smtClean="0"/>
              <a:t>الذهنيه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b="1" dirty="0" smtClean="0"/>
              <a:t>هي وسيله لتلخيص الأفكار والمعلومات في رسم توضيحي يسهل تذكرها ومراجعتها وذلك باستخدام الفروع والصور والألوان في </a:t>
            </a:r>
            <a:r>
              <a:rPr lang="ar-SA" sz="3600" b="1" dirty="0" err="1" smtClean="0"/>
              <a:t>التعبيرعنها</a:t>
            </a:r>
            <a:r>
              <a:rPr lang="ar-SA" sz="3600" b="1" dirty="0" smtClean="0"/>
              <a:t> في ورقه واحده بشكل منظم ومركز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6976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0410" y="27041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ar-SA" sz="4800" b="1" dirty="0" smtClean="0">
                <a:solidFill>
                  <a:srgbClr val="FF0000"/>
                </a:solidFill>
              </a:rPr>
              <a:t>استخدمي مصادر </a:t>
            </a:r>
            <a:r>
              <a:rPr lang="ar-SA" sz="4800" b="1" dirty="0" err="1" smtClean="0">
                <a:solidFill>
                  <a:srgbClr val="FF0000"/>
                </a:solidFill>
              </a:rPr>
              <a:t>مختلفه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74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ارسمي </a:t>
            </a:r>
            <a:r>
              <a:rPr lang="ar-SA" dirty="0" err="1" smtClean="0"/>
              <a:t>خريطه</a:t>
            </a:r>
            <a:r>
              <a:rPr lang="ar-SA" dirty="0" smtClean="0"/>
              <a:t> ذهنيه وسجلي فيها جميع المعلومات التي جمعتيها عن الرمال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59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256</TotalTime>
  <Words>150</Words>
  <Application>Microsoft Office PowerPoint</Application>
  <PresentationFormat>ملء الشاشة</PresentationFormat>
  <Paragraphs>18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Arial</vt:lpstr>
      <vt:lpstr>Century Gothic</vt:lpstr>
      <vt:lpstr>Garamond</vt:lpstr>
      <vt:lpstr>Tahoma</vt:lpstr>
      <vt:lpstr>Times New Roman</vt:lpstr>
      <vt:lpstr>Wingdings 3</vt:lpstr>
      <vt:lpstr>عضوي</vt:lpstr>
      <vt:lpstr>ربطة</vt:lpstr>
      <vt:lpstr>  دمج مهارات الصف السادس موضوع الرمال</vt:lpstr>
      <vt:lpstr>مهارات الصف السادس</vt:lpstr>
      <vt:lpstr>    منشط استكشافي </vt:lpstr>
      <vt:lpstr>عرض تقديمي في PowerPoint</vt:lpstr>
      <vt:lpstr>عرض تقديمي في PowerPoint</vt:lpstr>
      <vt:lpstr>عرض تقديمي في PowerPoint</vt:lpstr>
      <vt:lpstr>مهارة الخرائط الذهنيه</vt:lpstr>
      <vt:lpstr>استخدمي مصادر مختلفه</vt:lpstr>
      <vt:lpstr>عرض تقديمي في PowerPoint</vt:lpstr>
      <vt:lpstr>مهمه منزليه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الرمال  دمج مهارات الصف الثالث في موضوع الرمال</dc:title>
  <dc:creator>العنود الجديعي</dc:creator>
  <cp:lastModifiedBy>العنود الجديعي</cp:lastModifiedBy>
  <cp:revision>51</cp:revision>
  <dcterms:created xsi:type="dcterms:W3CDTF">2018-08-31T22:44:29Z</dcterms:created>
  <dcterms:modified xsi:type="dcterms:W3CDTF">2018-09-08T09:46:43Z</dcterms:modified>
</cp:coreProperties>
</file>