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72" r:id="rId1"/>
    <p:sldMasterId id="2147483690" r:id="rId2"/>
    <p:sldMasterId id="2147483707" r:id="rId3"/>
  </p:sldMasterIdLst>
  <p:sldIdLst>
    <p:sldId id="284" r:id="rId4"/>
    <p:sldId id="285" r:id="rId5"/>
    <p:sldId id="294" r:id="rId6"/>
    <p:sldId id="295" r:id="rId7"/>
    <p:sldId id="287" r:id="rId8"/>
    <p:sldId id="286" r:id="rId9"/>
    <p:sldId id="291" r:id="rId10"/>
    <p:sldId id="293" r:id="rId11"/>
    <p:sldId id="289" r:id="rId12"/>
    <p:sldId id="288" r:id="rId13"/>
    <p:sldId id="268" r:id="rId14"/>
    <p:sldId id="269" r:id="rId15"/>
    <p:sldId id="275" r:id="rId16"/>
    <p:sldId id="276" r:id="rId17"/>
    <p:sldId id="279" r:id="rId18"/>
    <p:sldId id="280" r:id="rId19"/>
    <p:sldId id="278" r:id="rId20"/>
    <p:sldId id="281" r:id="rId21"/>
    <p:sldId id="270" r:id="rId22"/>
    <p:sldId id="271" r:id="rId23"/>
    <p:sldId id="272" r:id="rId24"/>
    <p:sldId id="273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51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9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712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370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39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879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986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494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699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E39D-7347-44A8-8C53-5B34912F0C6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27/12/39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2D55D4C-4699-4749-BD33-840F0469C74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943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E39D-7347-44A8-8C53-5B34912F0C6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27/12/39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5D4C-4699-4749-BD33-840F0469C74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463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13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E39D-7347-44A8-8C53-5B34912F0C6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27/12/39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D55D4C-4699-4749-BD33-840F0469C74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3604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E39D-7347-44A8-8C53-5B34912F0C6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27/12/39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2D55D4C-4699-4749-BD33-840F0469C74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0287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E39D-7347-44A8-8C53-5B34912F0C6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27/12/39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2D55D4C-4699-4749-BD33-840F0469C74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3435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E39D-7347-44A8-8C53-5B34912F0C6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27/12/39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5D4C-4699-4749-BD33-840F0469C74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7873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E39D-7347-44A8-8C53-5B34912F0C6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27/12/39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5D4C-4699-4749-BD33-840F0469C74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1434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E39D-7347-44A8-8C53-5B34912F0C6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27/12/39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5D4C-4699-4749-BD33-840F0469C74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8110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E39D-7347-44A8-8C53-5B34912F0C6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27/12/39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D55D4C-4699-4749-BD33-840F0469C74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9583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E39D-7347-44A8-8C53-5B34912F0C6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27/12/39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D55D4C-4699-4749-BD33-840F0469C74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6728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E39D-7347-44A8-8C53-5B34912F0C6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27/12/39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D55D4C-4699-4749-BD33-840F0469C74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7808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E39D-7347-44A8-8C53-5B34912F0C6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27/12/39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D55D4C-4699-4749-BD33-840F0469C74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925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522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E39D-7347-44A8-8C53-5B34912F0C6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27/12/39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D55D4C-4699-4749-BD33-840F0469C74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28008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E39D-7347-44A8-8C53-5B34912F0C6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27/12/39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D55D4C-4699-4749-BD33-840F0469C74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7957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E39D-7347-44A8-8C53-5B34912F0C6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27/12/39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5D4C-4699-4749-BD33-840F0469C74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2569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E39D-7347-44A8-8C53-5B34912F0C6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27/12/39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5D4C-4699-4749-BD33-840F0469C74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0175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2159-733C-4595-B507-31E5ECB8C90E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9/7/2018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9AA0-D839-47D7-B170-EC7DD3034C9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03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2159-733C-4595-B507-31E5ECB8C90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9/7/2018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9AA0-D839-47D7-B170-EC7DD3034C9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152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2159-733C-4595-B507-31E5ECB8C90E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9/7/2018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9AA0-D839-47D7-B170-EC7DD3034C9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80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2159-733C-4595-B507-31E5ECB8C90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9/7/2018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9AA0-D839-47D7-B170-EC7DD3034C9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776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2159-733C-4595-B507-31E5ECB8C90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9/7/2018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9AA0-D839-47D7-B170-EC7DD3034C9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577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2159-733C-4595-B507-31E5ECB8C90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9/7/2018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9AA0-D839-47D7-B170-EC7DD3034C9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4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5179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2159-733C-4595-B507-31E5ECB8C90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9/7/2018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9AA0-D839-47D7-B170-EC7DD3034C9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228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2159-733C-4595-B507-31E5ECB8C90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9/7/2018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9AA0-D839-47D7-B170-EC7DD3034C9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556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2159-733C-4595-B507-31E5ECB8C90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9/7/2018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E9899AA0-D839-47D7-B170-EC7DD3034C9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655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2159-733C-4595-B507-31E5ECB8C90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9/7/2018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9AA0-D839-47D7-B170-EC7DD3034C9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459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2159-733C-4595-B507-31E5ECB8C90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9/7/2018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9AA0-D839-47D7-B170-EC7DD3034C9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6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60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20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4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03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7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34D819-9F07-4261-B09B-9E467E5D9002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2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8E39D-7347-44A8-8C53-5B34912F0C6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27/12/39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2D55D4C-4699-4749-BD33-840F0469C74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900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fld id="{DA092159-733C-4595-B507-31E5ECB8C90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14400"/>
              <a:t>9/7/2018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fld id="{E9899AA0-D839-47D7-B170-EC7DD3034C9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567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F805645-9827-4A91-A711-CA95A43244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 </a:t>
            </a:r>
            <a:r>
              <a:rPr lang="ar-SA" dirty="0"/>
              <a:t/>
            </a:r>
            <a:br>
              <a:rPr lang="ar-SA" dirty="0"/>
            </a:br>
            <a:r>
              <a:rPr lang="ar-SA" dirty="0"/>
              <a:t>دمج مهارات الصف </a:t>
            </a:r>
            <a:r>
              <a:rPr lang="ar-SA" dirty="0" smtClean="0"/>
              <a:t>الرابع موضوع </a:t>
            </a:r>
            <a:r>
              <a:rPr lang="ar-SA" dirty="0"/>
              <a:t>الرمال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28137A3D-6EAC-4050-B3D0-26FF4D8B15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284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600" b="1" dirty="0"/>
              <a:t>ما تعريف </a:t>
            </a:r>
            <a:r>
              <a:rPr lang="ar-SA" sz="6600" b="1" dirty="0" err="1"/>
              <a:t>المهاره</a:t>
            </a:r>
            <a:r>
              <a:rPr lang="ar-SA" sz="6600" b="1" dirty="0"/>
              <a:t>؟</a:t>
            </a:r>
            <a:endParaRPr lang="en-US" sz="6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86682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20CD5C3-0BAC-4615-A557-52A743CB1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329" y="0"/>
            <a:ext cx="8911687" cy="621886"/>
          </a:xfrm>
        </p:spPr>
        <p:txBody>
          <a:bodyPr>
            <a:noAutofit/>
          </a:bodyPr>
          <a:lstStyle/>
          <a:p>
            <a:r>
              <a:rPr lang="ar-SA" b="1" dirty="0">
                <a:solidFill>
                  <a:srgbClr val="00B0F0"/>
                </a:solidFill>
              </a:rPr>
              <a:t>عن ماذا تحدث الشاعر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859D2CA7-7529-4226-82DF-9B19CC21A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484" y="184220"/>
            <a:ext cx="8915400" cy="3777622"/>
          </a:xfrm>
        </p:spPr>
        <p:txBody>
          <a:bodyPr>
            <a:noAutofit/>
          </a:bodyPr>
          <a:lstStyle/>
          <a:p>
            <a:r>
              <a:rPr lang="ar-SA" sz="2400" b="1" dirty="0">
                <a:solidFill>
                  <a:schemeClr val="bg1"/>
                </a:solidFill>
              </a:rPr>
              <a:t>أنا ................يامن تجهلوني</a:t>
            </a:r>
          </a:p>
          <a:p>
            <a:r>
              <a:rPr lang="ar-SA" sz="2400" b="1" dirty="0">
                <a:solidFill>
                  <a:schemeClr val="bg1"/>
                </a:solidFill>
              </a:rPr>
              <a:t>أنا البيداء شائكةٌ غصوني</a:t>
            </a:r>
          </a:p>
          <a:p>
            <a:endParaRPr lang="ar-SA" sz="2400" b="1" dirty="0">
              <a:solidFill>
                <a:schemeClr val="bg1"/>
              </a:solidFill>
            </a:endParaRPr>
          </a:p>
          <a:p>
            <a:r>
              <a:rPr lang="ar-SA" sz="2400" b="1" dirty="0">
                <a:solidFill>
                  <a:schemeClr val="bg1"/>
                </a:solidFill>
              </a:rPr>
              <a:t>سلو التاريخ عمن مات فوقي</a:t>
            </a:r>
          </a:p>
          <a:p>
            <a:r>
              <a:rPr lang="ar-SA" sz="2400" b="1" dirty="0">
                <a:solidFill>
                  <a:schemeClr val="bg1"/>
                </a:solidFill>
              </a:rPr>
              <a:t>وأين قبورهم؟ </a:t>
            </a:r>
            <a:r>
              <a:rPr lang="ar-SA" sz="2400" b="1" dirty="0" err="1">
                <a:solidFill>
                  <a:schemeClr val="bg1"/>
                </a:solidFill>
              </a:rPr>
              <a:t>لاتسألوني</a:t>
            </a:r>
            <a:endParaRPr lang="ar-SA" sz="2400" b="1" dirty="0">
              <a:solidFill>
                <a:schemeClr val="bg1"/>
              </a:solidFill>
            </a:endParaRPr>
          </a:p>
          <a:p>
            <a:endParaRPr lang="ar-SA" sz="2400" b="1" dirty="0">
              <a:solidFill>
                <a:schemeClr val="bg1"/>
              </a:solidFill>
            </a:endParaRPr>
          </a:p>
          <a:p>
            <a:r>
              <a:rPr lang="ar-SA" sz="2400" b="1" dirty="0">
                <a:solidFill>
                  <a:schemeClr val="bg1"/>
                </a:solidFill>
              </a:rPr>
              <a:t>سلو الأعراب عن حبي وشوقي</a:t>
            </a:r>
          </a:p>
          <a:p>
            <a:r>
              <a:rPr lang="ar-SA" sz="2400" b="1" dirty="0">
                <a:solidFill>
                  <a:schemeClr val="bg1"/>
                </a:solidFill>
              </a:rPr>
              <a:t>وجودي بالعطايا إن أتوني</a:t>
            </a:r>
          </a:p>
          <a:p>
            <a:endParaRPr lang="ar-SA" sz="2400" b="1" dirty="0">
              <a:solidFill>
                <a:schemeClr val="bg1"/>
              </a:solidFill>
            </a:endParaRPr>
          </a:p>
          <a:p>
            <a:r>
              <a:rPr lang="ar-SA" sz="2400" b="1" dirty="0">
                <a:solidFill>
                  <a:schemeClr val="bg1"/>
                </a:solidFill>
              </a:rPr>
              <a:t>وعن وحشٍ تربى في جبالي</a:t>
            </a:r>
          </a:p>
          <a:p>
            <a:r>
              <a:rPr lang="ar-SA" sz="2400" b="1" dirty="0">
                <a:solidFill>
                  <a:schemeClr val="bg1"/>
                </a:solidFill>
              </a:rPr>
              <a:t>وعن ضبيٍ توارى في متوني</a:t>
            </a:r>
          </a:p>
          <a:p>
            <a:endParaRPr lang="ar-SA" sz="2400" b="1" dirty="0">
              <a:solidFill>
                <a:schemeClr val="bg1"/>
              </a:solidFill>
            </a:endParaRPr>
          </a:p>
          <a:p>
            <a:r>
              <a:rPr lang="ar-SA" sz="2400" b="1" dirty="0">
                <a:solidFill>
                  <a:schemeClr val="bg1"/>
                </a:solidFill>
              </a:rPr>
              <a:t>عند القيضِ حائرةٌ رمالي </a:t>
            </a:r>
          </a:p>
        </p:txBody>
      </p:sp>
    </p:spTree>
    <p:extLst>
      <p:ext uri="{BB962C8B-B14F-4D97-AF65-F5344CB8AC3E}">
        <p14:creationId xmlns:p14="http://schemas.microsoft.com/office/powerpoint/2010/main" val="414966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859D2CA7-7529-4226-82DF-9B19CC21A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9750" y="390258"/>
            <a:ext cx="8915400" cy="3777622"/>
          </a:xfrm>
        </p:spPr>
        <p:txBody>
          <a:bodyPr>
            <a:noAutofit/>
          </a:bodyPr>
          <a:lstStyle/>
          <a:p>
            <a:r>
              <a:rPr lang="ar-SA" sz="2000" b="1" dirty="0">
                <a:solidFill>
                  <a:schemeClr val="bg1"/>
                </a:solidFill>
              </a:rPr>
              <a:t>أنا </a:t>
            </a:r>
            <a:r>
              <a:rPr lang="ar-SA" sz="3600" b="1" dirty="0">
                <a:solidFill>
                  <a:schemeClr val="bg1"/>
                </a:solidFill>
              </a:rPr>
              <a:t>الصحراء</a:t>
            </a:r>
            <a:r>
              <a:rPr lang="ar-SA" sz="2000" b="1" dirty="0">
                <a:solidFill>
                  <a:schemeClr val="bg1"/>
                </a:solidFill>
              </a:rPr>
              <a:t> يامن تجهلوني</a:t>
            </a:r>
          </a:p>
          <a:p>
            <a:r>
              <a:rPr lang="ar-SA" sz="2000" b="1" dirty="0">
                <a:solidFill>
                  <a:schemeClr val="bg1"/>
                </a:solidFill>
              </a:rPr>
              <a:t>أنا البيداء شائكةٌ غصوني</a:t>
            </a:r>
          </a:p>
          <a:p>
            <a:endParaRPr lang="ar-SA" sz="2000" b="1" dirty="0">
              <a:solidFill>
                <a:schemeClr val="bg1"/>
              </a:solidFill>
            </a:endParaRPr>
          </a:p>
          <a:p>
            <a:r>
              <a:rPr lang="ar-SA" sz="2000" b="1" dirty="0">
                <a:solidFill>
                  <a:schemeClr val="bg1"/>
                </a:solidFill>
              </a:rPr>
              <a:t>سلو التاريخ عمن مات فوقي</a:t>
            </a:r>
          </a:p>
          <a:p>
            <a:r>
              <a:rPr lang="ar-SA" sz="2000" b="1" dirty="0">
                <a:solidFill>
                  <a:schemeClr val="bg1"/>
                </a:solidFill>
              </a:rPr>
              <a:t>وأين قبورهم؟ </a:t>
            </a:r>
            <a:r>
              <a:rPr lang="ar-SA" sz="2000" b="1" dirty="0" err="1">
                <a:solidFill>
                  <a:schemeClr val="bg1"/>
                </a:solidFill>
              </a:rPr>
              <a:t>لاتسألوني</a:t>
            </a:r>
            <a:endParaRPr lang="ar-SA" sz="2000" b="1" dirty="0">
              <a:solidFill>
                <a:schemeClr val="bg1"/>
              </a:solidFill>
            </a:endParaRPr>
          </a:p>
          <a:p>
            <a:endParaRPr lang="ar-SA" sz="2000" b="1" dirty="0">
              <a:solidFill>
                <a:schemeClr val="bg1"/>
              </a:solidFill>
            </a:endParaRPr>
          </a:p>
          <a:p>
            <a:r>
              <a:rPr lang="ar-SA" sz="2000" b="1" dirty="0">
                <a:solidFill>
                  <a:schemeClr val="bg1"/>
                </a:solidFill>
              </a:rPr>
              <a:t>سلو الأعراب عن حبي وشوقي</a:t>
            </a:r>
          </a:p>
          <a:p>
            <a:r>
              <a:rPr lang="ar-SA" sz="2000" b="1" dirty="0">
                <a:solidFill>
                  <a:schemeClr val="bg1"/>
                </a:solidFill>
              </a:rPr>
              <a:t>وجودي بالعطايا إن أتوني</a:t>
            </a:r>
          </a:p>
          <a:p>
            <a:endParaRPr lang="ar-SA" sz="2000" b="1" dirty="0">
              <a:solidFill>
                <a:schemeClr val="bg1"/>
              </a:solidFill>
            </a:endParaRPr>
          </a:p>
          <a:p>
            <a:r>
              <a:rPr lang="ar-SA" sz="2000" b="1" dirty="0">
                <a:solidFill>
                  <a:schemeClr val="bg1"/>
                </a:solidFill>
              </a:rPr>
              <a:t>وعن وحشٍ تربى في جبالي</a:t>
            </a:r>
          </a:p>
          <a:p>
            <a:r>
              <a:rPr lang="ar-SA" sz="2000" b="1" dirty="0">
                <a:solidFill>
                  <a:schemeClr val="bg1"/>
                </a:solidFill>
              </a:rPr>
              <a:t>وعن ضبيٍ توارى في متوني</a:t>
            </a:r>
          </a:p>
          <a:p>
            <a:endParaRPr lang="ar-SA" sz="2000" b="1" dirty="0">
              <a:solidFill>
                <a:schemeClr val="bg1"/>
              </a:solidFill>
            </a:endParaRPr>
          </a:p>
          <a:p>
            <a:r>
              <a:rPr lang="ar-SA" sz="2000" b="1" dirty="0">
                <a:solidFill>
                  <a:schemeClr val="bg1"/>
                </a:solidFill>
              </a:rPr>
              <a:t>عند القيضِ حائرةٌ </a:t>
            </a:r>
            <a:r>
              <a:rPr lang="ar-SA" sz="3600" b="1" dirty="0">
                <a:solidFill>
                  <a:srgbClr val="FF0000"/>
                </a:solidFill>
              </a:rPr>
              <a:t>رمالي 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تعريف مهارة جمع المعلومات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4800" b="1" dirty="0" smtClean="0"/>
              <a:t>هي التعمق وزيادة </a:t>
            </a:r>
            <a:r>
              <a:rPr lang="ar-SA" sz="4800" b="1" dirty="0" err="1" smtClean="0"/>
              <a:t>المعرفه</a:t>
            </a:r>
            <a:r>
              <a:rPr lang="ar-SA" sz="4800" b="1" dirty="0" smtClean="0"/>
              <a:t> حول موضوع أو مشكله محدده بشكل علمي دقيق </a:t>
            </a:r>
            <a:endParaRPr lang="en-US" sz="4800" b="1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3806650"/>
            <a:ext cx="3235569" cy="305135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086" y="4811522"/>
            <a:ext cx="3628225" cy="17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97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000" dirty="0" smtClean="0">
                <a:solidFill>
                  <a:srgbClr val="FF0000"/>
                </a:solidFill>
              </a:rPr>
              <a:t>أبرز طرق جمع المعلومات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4000" b="1" dirty="0" smtClean="0"/>
              <a:t>طرح </a:t>
            </a:r>
            <a:r>
              <a:rPr lang="ar-SA" sz="4000" b="1" dirty="0" err="1" smtClean="0"/>
              <a:t>الاسئله</a:t>
            </a:r>
            <a:endParaRPr lang="ar-SA" sz="4000" b="1" dirty="0" smtClean="0"/>
          </a:p>
          <a:p>
            <a:pPr marL="0" indent="0">
              <a:buNone/>
            </a:pPr>
            <a:r>
              <a:rPr lang="ar-SA" sz="2800" b="1" dirty="0" smtClean="0"/>
              <a:t>هي قدرة الفرد على صياغة وطرح </a:t>
            </a:r>
            <a:r>
              <a:rPr lang="ar-SA" sz="2800" b="1" dirty="0" err="1" smtClean="0"/>
              <a:t>أسئله</a:t>
            </a:r>
            <a:r>
              <a:rPr lang="ar-SA" sz="2800" b="1" dirty="0" smtClean="0"/>
              <a:t> حول موضوع ما للحصول على معلومات جديده</a:t>
            </a:r>
          </a:p>
          <a:p>
            <a:r>
              <a:rPr lang="ar-SA" sz="4000" b="1" dirty="0" err="1" smtClean="0"/>
              <a:t>الملاحظه</a:t>
            </a:r>
            <a:endParaRPr lang="ar-SA" sz="4000" b="1" dirty="0" smtClean="0"/>
          </a:p>
          <a:p>
            <a:pPr marL="0" indent="0">
              <a:buNone/>
            </a:pPr>
            <a:r>
              <a:rPr lang="ar-SA" sz="2800" b="1" dirty="0" smtClean="0"/>
              <a:t>استخدام </a:t>
            </a:r>
            <a:r>
              <a:rPr lang="ar-SA" sz="2800" b="1" dirty="0" err="1" smtClean="0"/>
              <a:t>حاسه</a:t>
            </a:r>
            <a:r>
              <a:rPr lang="ar-SA" sz="2800" b="1" dirty="0" smtClean="0"/>
              <a:t> أو أكثر للتدقيق أو التمعن في الأشياء للحصول على معلومات حول موضوع معين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92204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18753" y="624110"/>
            <a:ext cx="9685860" cy="1280890"/>
          </a:xfrm>
        </p:spPr>
        <p:txBody>
          <a:bodyPr/>
          <a:lstStyle/>
          <a:p>
            <a:r>
              <a:rPr lang="ar-SA" dirty="0" smtClean="0"/>
              <a:t>صغيرتي /انطلقي في التعمق في موضوع الرمال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152" y="2411604"/>
            <a:ext cx="7928149" cy="4152103"/>
          </a:xfrm>
        </p:spPr>
      </p:pic>
    </p:spTree>
    <p:extLst>
      <p:ext uri="{BB962C8B-B14F-4D97-AF65-F5344CB8AC3E}">
        <p14:creationId xmlns:p14="http://schemas.microsoft.com/office/powerpoint/2010/main" val="124364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سأحمل معي هذه الأدوات لجمع المعلومات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03" y="3040865"/>
            <a:ext cx="3445992" cy="363124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001" y="2843684"/>
            <a:ext cx="6059680" cy="3828421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5" y="311498"/>
            <a:ext cx="2263110" cy="1593501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7958295" y="2189676"/>
            <a:ext cx="275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>
                <a:solidFill>
                  <a:srgbClr val="00B0F0"/>
                </a:solidFill>
              </a:rPr>
              <a:t>ملاحظه باستخدام الحواس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125416" y="2167987"/>
            <a:ext cx="278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 smtClean="0">
                <a:solidFill>
                  <a:srgbClr val="00B0F0"/>
                </a:solidFill>
              </a:rPr>
              <a:t>استخدام </a:t>
            </a:r>
            <a:r>
              <a:rPr lang="ar-SA" b="1" dirty="0" err="1" smtClean="0">
                <a:solidFill>
                  <a:srgbClr val="00B0F0"/>
                </a:solidFill>
              </a:rPr>
              <a:t>الاسئله</a:t>
            </a:r>
            <a:r>
              <a:rPr lang="ar-SA" b="1" dirty="0" smtClean="0">
                <a:solidFill>
                  <a:srgbClr val="00B0F0"/>
                </a:solidFill>
              </a:rPr>
              <a:t> من ماذا متى كيف لماذا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28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خطوات جمع المعلومات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تحديد الهدف من جمع المعلومات</a:t>
            </a:r>
          </a:p>
          <a:p>
            <a:r>
              <a:rPr lang="ar-SA" dirty="0" smtClean="0"/>
              <a:t>تحديد المعلومات </a:t>
            </a:r>
            <a:r>
              <a:rPr lang="ar-SA" dirty="0" err="1" smtClean="0"/>
              <a:t>المطلوبه</a:t>
            </a:r>
            <a:r>
              <a:rPr lang="ar-SA" dirty="0" smtClean="0"/>
              <a:t> أولا</a:t>
            </a:r>
          </a:p>
          <a:p>
            <a:r>
              <a:rPr lang="ar-SA" dirty="0" smtClean="0"/>
              <a:t>تحديد مصادر المعلومات </a:t>
            </a:r>
            <a:r>
              <a:rPr lang="ar-SA" dirty="0" err="1" smtClean="0"/>
              <a:t>المحتمله</a:t>
            </a:r>
            <a:endParaRPr lang="ar-SA" dirty="0" smtClean="0"/>
          </a:p>
          <a:p>
            <a:r>
              <a:rPr lang="ar-SA" dirty="0" smtClean="0"/>
              <a:t>استخدام مفاتيح </a:t>
            </a:r>
            <a:r>
              <a:rPr lang="ar-SA" dirty="0" err="1" smtClean="0"/>
              <a:t>الاسئله</a:t>
            </a:r>
            <a:r>
              <a:rPr lang="ar-SA" dirty="0" smtClean="0"/>
              <a:t> عند البحث عن المعلومات كيف لماذا متى اين ما</a:t>
            </a:r>
          </a:p>
          <a:p>
            <a:r>
              <a:rPr lang="ar-SA" dirty="0" smtClean="0"/>
              <a:t>بدء البحث عن المعلومات من المصادر </a:t>
            </a:r>
          </a:p>
          <a:p>
            <a:r>
              <a:rPr lang="ar-SA" dirty="0" smtClean="0"/>
              <a:t>اختيار أكثر المعلومات ارتباطا </a:t>
            </a:r>
            <a:r>
              <a:rPr lang="ar-SA" dirty="0" err="1" smtClean="0"/>
              <a:t>بالمشكله</a:t>
            </a:r>
            <a:r>
              <a:rPr lang="ar-SA" dirty="0" smtClean="0"/>
              <a:t> أو الموقف</a:t>
            </a:r>
          </a:p>
          <a:p>
            <a:r>
              <a:rPr lang="ar-SA" dirty="0" smtClean="0"/>
              <a:t>عرض المعلومات واتخاذ القرار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3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070410" y="270411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ar-SA" sz="4800" b="1" dirty="0" smtClean="0">
                <a:solidFill>
                  <a:srgbClr val="FF0000"/>
                </a:solidFill>
              </a:rPr>
              <a:t>استخدمي مصادر </a:t>
            </a:r>
            <a:r>
              <a:rPr lang="ar-SA" sz="4800" b="1" dirty="0" err="1" smtClean="0">
                <a:solidFill>
                  <a:srgbClr val="FF0000"/>
                </a:solidFill>
              </a:rPr>
              <a:t>مختلفه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74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1BEEF10A-21F0-4F95-98D7-30B775AF0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9D6D491F-77D1-4CC4-95D3-0E14AE76A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7200" b="1" dirty="0" smtClean="0"/>
              <a:t>اجمعي </a:t>
            </a:r>
            <a:r>
              <a:rPr lang="ar-SA" sz="7200" b="1" dirty="0"/>
              <a:t>من </a:t>
            </a:r>
            <a:r>
              <a:rPr lang="ar-SA" sz="7200" b="1" dirty="0" smtClean="0"/>
              <a:t>مادة العلوم معلومات عن الرمال</a:t>
            </a:r>
            <a:endParaRPr lang="ar-SA" sz="7200" b="1" dirty="0"/>
          </a:p>
        </p:txBody>
      </p:sp>
    </p:spTree>
    <p:extLst>
      <p:ext uri="{BB962C8B-B14F-4D97-AF65-F5344CB8AC3E}">
        <p14:creationId xmlns:p14="http://schemas.microsoft.com/office/powerpoint/2010/main" val="3240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6BD5C0BB-339C-459D-86A3-5E0989817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مهارات الصف </a:t>
            </a:r>
            <a:r>
              <a:rPr lang="ar-SA" dirty="0" smtClean="0"/>
              <a:t>الرابع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FC453476-5A04-4DC5-ABA0-6190301CA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491" y="2427006"/>
            <a:ext cx="9097279" cy="346959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b="1" dirty="0"/>
              <a:t>1/ </a:t>
            </a:r>
            <a:r>
              <a:rPr lang="ar-SA" b="1" dirty="0" smtClean="0"/>
              <a:t>معالجة الافكار                                                    6/ </a:t>
            </a:r>
            <a:r>
              <a:rPr lang="ar-SA" b="1" dirty="0" smtClean="0"/>
              <a:t>البدائل والاحتمالات والخيارات</a:t>
            </a:r>
            <a:endParaRPr lang="ar-SA" b="1" dirty="0"/>
          </a:p>
          <a:p>
            <a:pPr marL="0" indent="0" algn="r">
              <a:buNone/>
            </a:pPr>
            <a:r>
              <a:rPr lang="ar-SA" b="1" dirty="0"/>
              <a:t>2/ </a:t>
            </a:r>
            <a:r>
              <a:rPr lang="ar-SA" b="1" dirty="0" smtClean="0"/>
              <a:t>اعتبار جميع العوامل                                            7/ </a:t>
            </a:r>
            <a:r>
              <a:rPr lang="ar-SA" b="1" dirty="0" smtClean="0"/>
              <a:t>مهارة الأولويات </a:t>
            </a:r>
            <a:r>
              <a:rPr lang="ar-SA" b="1" dirty="0" err="1" smtClean="0"/>
              <a:t>المهمه</a:t>
            </a:r>
            <a:endParaRPr lang="ar-SA" b="1" dirty="0"/>
          </a:p>
          <a:p>
            <a:pPr marL="0" indent="0" algn="r">
              <a:buNone/>
            </a:pPr>
            <a:r>
              <a:rPr lang="ar-SA" b="1" dirty="0" smtClean="0"/>
              <a:t>3/مهارة النتائج </a:t>
            </a:r>
            <a:r>
              <a:rPr lang="ar-SA" b="1" dirty="0" err="1" smtClean="0"/>
              <a:t>المنطقيه</a:t>
            </a:r>
            <a:r>
              <a:rPr lang="ar-SA" b="1" dirty="0" smtClean="0"/>
              <a:t>                                             8/القوانين                              </a:t>
            </a:r>
            <a:r>
              <a:rPr lang="ar-SA" b="1" dirty="0" smtClean="0"/>
              <a:t>4</a:t>
            </a:r>
            <a:r>
              <a:rPr lang="ar-SA" b="1" dirty="0"/>
              <a:t>/ </a:t>
            </a:r>
            <a:r>
              <a:rPr lang="ar-SA" b="1" dirty="0" smtClean="0"/>
              <a:t>الأهداف                                                                9/التخطيط</a:t>
            </a:r>
            <a:endParaRPr lang="ar-SA" b="1" dirty="0"/>
          </a:p>
          <a:p>
            <a:pPr marL="0" indent="0" algn="r">
              <a:buNone/>
            </a:pPr>
            <a:r>
              <a:rPr lang="ar-SA" b="1" dirty="0"/>
              <a:t>5/ </a:t>
            </a:r>
            <a:r>
              <a:rPr lang="ar-SA" b="1" dirty="0" smtClean="0"/>
              <a:t>مهارة وجهات نظر الاخرين                                       </a:t>
            </a:r>
            <a:r>
              <a:rPr lang="ar-SA" b="1" dirty="0" smtClean="0"/>
              <a:t>10/ </a:t>
            </a:r>
            <a:r>
              <a:rPr lang="ar-SA" b="1" dirty="0" smtClean="0"/>
              <a:t>القرارات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6425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8C6FB87-A57C-4C22-BCE5-8A22950BE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8575ECCB-F410-4626-BB4A-E393C75D6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4400" b="1" dirty="0" smtClean="0"/>
              <a:t>اجمعي معلومات  </a:t>
            </a:r>
            <a:r>
              <a:rPr lang="ar-SA" sz="4400" b="1" dirty="0"/>
              <a:t>من </a:t>
            </a:r>
            <a:r>
              <a:rPr lang="ar-SA" sz="4400" b="1" dirty="0" smtClean="0"/>
              <a:t>مادة الاجتماعيات عن الرمال</a:t>
            </a:r>
            <a:endParaRPr lang="ar-SA" sz="4400" b="1" dirty="0"/>
          </a:p>
        </p:txBody>
      </p:sp>
    </p:spTree>
    <p:extLst>
      <p:ext uri="{BB962C8B-B14F-4D97-AF65-F5344CB8AC3E}">
        <p14:creationId xmlns:p14="http://schemas.microsoft.com/office/powerpoint/2010/main" val="7272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077526B9-A991-4833-8B72-12065C9F9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373C269E-202D-4E7A-9CDC-12B26B4FA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4000" b="1" dirty="0" smtClean="0"/>
              <a:t>اجمعي  أرقام وأعداد </a:t>
            </a:r>
            <a:r>
              <a:rPr lang="ar-SA" sz="4000" b="1" dirty="0"/>
              <a:t>عن </a:t>
            </a:r>
            <a:r>
              <a:rPr lang="ar-SA" sz="4000" b="1" dirty="0" smtClean="0"/>
              <a:t>الرمال من الانترنت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266383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49C7E14E-E592-44CC-8ACF-EF03BA0D8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CC00F497-4AB0-4E2A-B677-49A63ACC6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4400" b="1" dirty="0" smtClean="0"/>
              <a:t>اجمعي أبيات </a:t>
            </a:r>
            <a:r>
              <a:rPr lang="ar-SA" sz="4400" b="1" dirty="0"/>
              <a:t>شعريه عن </a:t>
            </a:r>
            <a:r>
              <a:rPr lang="ar-SA" sz="4400" b="1" dirty="0" smtClean="0"/>
              <a:t>الرمال من الانترنت </a:t>
            </a:r>
          </a:p>
          <a:p>
            <a:pPr marL="0" indent="0">
              <a:buNone/>
            </a:pPr>
            <a:endParaRPr lang="ar-SA" sz="4400" b="1" dirty="0"/>
          </a:p>
        </p:txBody>
      </p:sp>
    </p:spTree>
    <p:extLst>
      <p:ext uri="{BB962C8B-B14F-4D97-AF65-F5344CB8AC3E}">
        <p14:creationId xmlns:p14="http://schemas.microsoft.com/office/powerpoint/2010/main" val="92124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5400" b="1" dirty="0" smtClean="0">
                <a:solidFill>
                  <a:schemeClr val="accent6">
                    <a:lumMod val="75000"/>
                  </a:schemeClr>
                </a:solidFill>
              </a:rPr>
              <a:t>مهمه منزليه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استخدمي </a:t>
            </a:r>
            <a:r>
              <a:rPr lang="ar-SA" sz="3200" b="1" dirty="0" err="1" smtClean="0">
                <a:solidFill>
                  <a:srgbClr val="FF0000"/>
                </a:solidFill>
              </a:rPr>
              <a:t>الأسئله</a:t>
            </a:r>
            <a:r>
              <a:rPr lang="ar-SA" sz="3200" b="1" dirty="0" smtClean="0">
                <a:solidFill>
                  <a:srgbClr val="FF0000"/>
                </a:solidFill>
              </a:rPr>
              <a:t> </a:t>
            </a:r>
            <a:r>
              <a:rPr lang="ar-SA" sz="3200" b="1" dirty="0" err="1" smtClean="0">
                <a:solidFill>
                  <a:srgbClr val="FF0000"/>
                </a:solidFill>
              </a:rPr>
              <a:t>المساعده</a:t>
            </a:r>
            <a:r>
              <a:rPr lang="ar-SA" sz="3200" b="1" dirty="0" smtClean="0">
                <a:solidFill>
                  <a:srgbClr val="FF0000"/>
                </a:solidFill>
              </a:rPr>
              <a:t> من متى لماذا .................................واجمعي المعلومات وقدميها الأسبوع القادم 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67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لنا لقاء بعد أسبوعين لتصنيف المعلومات الى حقائق واراء بعد شرح مهارة التمييز بين الرأي </a:t>
            </a:r>
            <a:r>
              <a:rPr lang="ar-SA" dirty="0" err="1" smtClean="0"/>
              <a:t>والحقيقه</a:t>
            </a:r>
            <a:endParaRPr lang="ar-SA" dirty="0" smtClean="0"/>
          </a:p>
          <a:p>
            <a:r>
              <a:rPr lang="ar-SA" dirty="0" smtClean="0"/>
              <a:t>والاسبوع الذي يليه رسم </a:t>
            </a:r>
            <a:r>
              <a:rPr lang="ar-SA" dirty="0" err="1" smtClean="0"/>
              <a:t>خريطه</a:t>
            </a:r>
            <a:r>
              <a:rPr lang="ar-SA" dirty="0" smtClean="0"/>
              <a:t> ذهنيه لتصنيف المعلومات بشكل عام بعد شرح مهارة التصنيف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0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2307364" y="2805948"/>
            <a:ext cx="83406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/>
              <a:t>عادت هناء  من </a:t>
            </a:r>
            <a:r>
              <a:rPr lang="ar-SA" sz="3200" b="1" dirty="0" err="1"/>
              <a:t>المدرسه</a:t>
            </a:r>
            <a:r>
              <a:rPr lang="ar-SA" sz="3200" b="1" dirty="0"/>
              <a:t> ووجدت </a:t>
            </a:r>
            <a:r>
              <a:rPr lang="ar-SA" sz="3200" b="1" dirty="0" err="1"/>
              <a:t>امهافي</a:t>
            </a:r>
            <a:r>
              <a:rPr lang="ar-SA" sz="3200" b="1" dirty="0"/>
              <a:t> المطبخ </a:t>
            </a:r>
            <a:r>
              <a:rPr lang="ar-SA" sz="3200" b="1" dirty="0" err="1"/>
              <a:t>منهمكه</a:t>
            </a:r>
            <a:r>
              <a:rPr lang="ar-SA" sz="3200" b="1" dirty="0"/>
              <a:t> في </a:t>
            </a:r>
            <a:r>
              <a:rPr lang="ar-SA" sz="3200" b="1" dirty="0" err="1"/>
              <a:t>اعداد</a:t>
            </a:r>
            <a:r>
              <a:rPr lang="ar-SA" sz="3200" b="1" dirty="0"/>
              <a:t> الطعام والمنزل مرتب ومجهز </a:t>
            </a:r>
          </a:p>
          <a:p>
            <a:pPr algn="ctr"/>
            <a:endParaRPr lang="ar-SA" sz="3200" b="1" dirty="0"/>
          </a:p>
          <a:p>
            <a:pPr algn="ctr"/>
            <a:r>
              <a:rPr lang="ar-SA" sz="3200" b="1" dirty="0" err="1"/>
              <a:t>ماهي</a:t>
            </a:r>
            <a:r>
              <a:rPr lang="ar-SA" sz="3200" b="1" dirty="0"/>
              <a:t> الاحتمالات والتفسيرات </a:t>
            </a:r>
            <a:r>
              <a:rPr lang="ar-SA" sz="3200" b="1" dirty="0" err="1"/>
              <a:t>المتوقعه</a:t>
            </a:r>
            <a:r>
              <a:rPr lang="ar-SA" sz="3200" b="1" dirty="0"/>
              <a:t>؟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7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err="1" smtClean="0"/>
              <a:t>ماهي</a:t>
            </a:r>
            <a:r>
              <a:rPr lang="ar-SA" dirty="0" smtClean="0"/>
              <a:t> الخيارات في كفارة حلف اليمين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ar-SA" sz="3600" b="1" dirty="0"/>
              <a:t>قال تعالى ( فكفارته </a:t>
            </a:r>
            <a:r>
              <a:rPr lang="ar-SA" sz="3600" b="1" dirty="0" err="1"/>
              <a:t>اطعام</a:t>
            </a:r>
            <a:r>
              <a:rPr lang="ar-SA" sz="3600" b="1" dirty="0"/>
              <a:t> عشرة مساكين من أوسط ما تطعمون </a:t>
            </a:r>
            <a:r>
              <a:rPr lang="ar-SA" sz="3600" b="1" dirty="0" err="1"/>
              <a:t>أهليكم</a:t>
            </a:r>
            <a:r>
              <a:rPr lang="ar-SA" sz="3600" b="1" dirty="0"/>
              <a:t> أو كسوتهم أو تحرير </a:t>
            </a:r>
            <a:r>
              <a:rPr lang="ar-SA" sz="3600" b="1" dirty="0" err="1"/>
              <a:t>رقبه</a:t>
            </a:r>
            <a:r>
              <a:rPr lang="ar-SA" sz="3600" b="1" dirty="0"/>
              <a:t> فمن لم يجد فصيام ثلاثة أيام ذلك كفارة أيمانكم </a:t>
            </a:r>
            <a:r>
              <a:rPr lang="ar-SA" sz="3600" b="1" dirty="0" err="1"/>
              <a:t>اذا</a:t>
            </a:r>
            <a:r>
              <a:rPr lang="ar-SA" sz="3600" b="1" dirty="0"/>
              <a:t> حلفتم)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0206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تعريف </a:t>
            </a:r>
            <a:r>
              <a:rPr lang="ar-SA" dirty="0" err="1" smtClean="0"/>
              <a:t>المهاره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 indent="-274320" algn="ctr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ar-SA" sz="6000" b="1" dirty="0">
                <a:solidFill>
                  <a:prstClr val="black"/>
                </a:solidFill>
                <a:latin typeface="Constantia"/>
              </a:rPr>
              <a:t>هي بذل الجهد </a:t>
            </a:r>
            <a:r>
              <a:rPr lang="ar-SA" sz="6000" b="1" dirty="0" err="1">
                <a:solidFill>
                  <a:prstClr val="black"/>
                </a:solidFill>
                <a:latin typeface="Constantia"/>
              </a:rPr>
              <a:t>لايجاد</a:t>
            </a:r>
            <a:r>
              <a:rPr lang="ar-SA" sz="6000" b="1" dirty="0">
                <a:solidFill>
                  <a:prstClr val="black"/>
                </a:solidFill>
                <a:latin typeface="Constantia"/>
              </a:rPr>
              <a:t> التفسيرات والاسباب الاخرى للمواقف والافكار</a:t>
            </a:r>
            <a:endParaRPr lang="en-US" sz="6000" b="1" dirty="0">
              <a:solidFill>
                <a:prstClr val="black"/>
              </a:solidFill>
              <a:latin typeface="Constant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5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الهدف من </a:t>
            </a:r>
            <a:r>
              <a:rPr lang="ar-SA" dirty="0" err="1" smtClean="0"/>
              <a:t>المهاره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sz="4000" b="1" dirty="0"/>
              <a:t>تساعد على </a:t>
            </a:r>
            <a:r>
              <a:rPr lang="ar-SA" sz="4000" b="1" dirty="0" err="1"/>
              <a:t>المرونه</a:t>
            </a:r>
            <a:r>
              <a:rPr lang="ar-SA" sz="4000" b="1" dirty="0"/>
              <a:t> في التفكير وايجاد قدر من الحلول</a:t>
            </a:r>
          </a:p>
          <a:p>
            <a:pPr marL="0" indent="0" algn="ctr">
              <a:buNone/>
            </a:pPr>
            <a:r>
              <a:rPr lang="ar-SA" sz="4000" b="1" dirty="0"/>
              <a:t>فهم اسباب موقف أو مشكله ما للعمل على حلها أو تلافيها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959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ربع نص 3"/>
          <p:cNvSpPr txBox="1"/>
          <p:nvPr/>
        </p:nvSpPr>
        <p:spPr>
          <a:xfrm>
            <a:off x="2552140" y="2556932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ar-SA" sz="3600" b="1" dirty="0">
                <a:solidFill>
                  <a:prstClr val="black"/>
                </a:solidFill>
                <a:latin typeface="Constantia"/>
              </a:rPr>
              <a:t>لاحظ أحد المزارعين </a:t>
            </a:r>
            <a:r>
              <a:rPr lang="ar-SA" sz="3600" b="1" dirty="0" smtClean="0">
                <a:solidFill>
                  <a:prstClr val="black"/>
                </a:solidFill>
                <a:latin typeface="Constantia"/>
              </a:rPr>
              <a:t>طمر مزرعته بالرمال التي  اشتراها من صاحبه قبل شهر واصبح يفكر في الاحتمالات والبدائل والخيارات </a:t>
            </a:r>
            <a:endParaRPr lang="en-US" sz="3600" b="1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336194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2238348" y="709300"/>
            <a:ext cx="7429552" cy="10425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err="1">
                <a:solidFill>
                  <a:schemeClr val="tx1"/>
                </a:solidFill>
              </a:rPr>
              <a:t>ماهي</a:t>
            </a:r>
            <a:r>
              <a:rPr lang="ar-SA" sz="2800" b="1" dirty="0">
                <a:solidFill>
                  <a:schemeClr val="tx1"/>
                </a:solidFill>
              </a:rPr>
              <a:t> الاحتمالات </a:t>
            </a:r>
            <a:r>
              <a:rPr lang="ar-SA" sz="2800" b="1" dirty="0" err="1">
                <a:solidFill>
                  <a:schemeClr val="tx1"/>
                </a:solidFill>
              </a:rPr>
              <a:t>المتوقعه</a:t>
            </a:r>
            <a:r>
              <a:rPr lang="ar-SA" sz="2800" b="1" dirty="0">
                <a:solidFill>
                  <a:schemeClr val="tx1"/>
                </a:solidFill>
              </a:rPr>
              <a:t>؟</a:t>
            </a:r>
          </a:p>
          <a:p>
            <a:pPr algn="ctr"/>
            <a:r>
              <a:rPr lang="ar-SA" sz="2800" b="1" dirty="0" err="1">
                <a:solidFill>
                  <a:schemeClr val="tx1"/>
                </a:solidFill>
              </a:rPr>
              <a:t>ماهي</a:t>
            </a:r>
            <a:r>
              <a:rPr lang="ar-SA" sz="2800" b="1" dirty="0">
                <a:solidFill>
                  <a:schemeClr val="tx1"/>
                </a:solidFill>
              </a:rPr>
              <a:t> البدائل (الخيارات) </a:t>
            </a:r>
            <a:r>
              <a:rPr lang="ar-SA" sz="2800" b="1" dirty="0" err="1">
                <a:solidFill>
                  <a:schemeClr val="tx1"/>
                </a:solidFill>
              </a:rPr>
              <a:t>المناسبه</a:t>
            </a:r>
            <a:r>
              <a:rPr lang="ar-SA" sz="2800" b="1" dirty="0">
                <a:solidFill>
                  <a:schemeClr val="tx1"/>
                </a:solidFill>
              </a:rPr>
              <a:t>؟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110102" y="2535159"/>
            <a:ext cx="3758620" cy="243143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>
                <a:solidFill>
                  <a:srgbClr val="FF0000"/>
                </a:solidFill>
              </a:rPr>
              <a:t>الاحتمالات </a:t>
            </a:r>
            <a:r>
              <a:rPr lang="ar-SA" sz="3200" b="1" dirty="0" err="1">
                <a:solidFill>
                  <a:srgbClr val="FF0000"/>
                </a:solidFill>
              </a:rPr>
              <a:t>المتوقعه</a:t>
            </a:r>
            <a:endParaRPr lang="ar-SA" sz="3200" b="1" dirty="0">
              <a:solidFill>
                <a:srgbClr val="FF0000"/>
              </a:solidFill>
            </a:endParaRPr>
          </a:p>
          <a:p>
            <a:pPr algn="r"/>
            <a:r>
              <a:rPr lang="ar-SA" sz="2400" b="1" dirty="0" smtClean="0"/>
              <a:t>قد تكون </a:t>
            </a:r>
            <a:r>
              <a:rPr lang="ar-SA" sz="2400" b="1" dirty="0" err="1" smtClean="0"/>
              <a:t>المزرعه</a:t>
            </a:r>
            <a:r>
              <a:rPr lang="ar-SA" sz="2400" b="1" dirty="0" smtClean="0"/>
              <a:t> في منطقه رمليه</a:t>
            </a:r>
            <a:endParaRPr lang="ar-SA" sz="2400" b="1" dirty="0"/>
          </a:p>
          <a:p>
            <a:pPr algn="r"/>
            <a:r>
              <a:rPr lang="ar-SA" sz="2400" b="1" dirty="0" smtClean="0"/>
              <a:t>قد يكون هذا عارض مؤقت يعني موسمي فقط</a:t>
            </a:r>
            <a:endParaRPr lang="ar-SA" sz="2400" b="1" dirty="0"/>
          </a:p>
          <a:p>
            <a:pPr algn="r"/>
            <a:r>
              <a:rPr lang="ar-SA" sz="2400" b="1" dirty="0" smtClean="0"/>
              <a:t>قد يكون بسبب مشاريع مجاوره تسكب عليه الرمال</a:t>
            </a:r>
            <a:endParaRPr lang="en-US" sz="24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1781681" y="2104796"/>
            <a:ext cx="4500594" cy="35394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البدائل والاحتمالات والخيارات</a:t>
            </a:r>
          </a:p>
          <a:p>
            <a:pPr algn="ctr"/>
            <a:r>
              <a:rPr lang="ar-SA" sz="2800" b="1" dirty="0"/>
              <a:t>يقوم </a:t>
            </a:r>
            <a:r>
              <a:rPr lang="ar-SA" sz="2800" b="1" dirty="0" smtClean="0"/>
              <a:t>بعمل </a:t>
            </a:r>
            <a:r>
              <a:rPr lang="ar-SA" sz="2800" b="1" dirty="0" err="1" smtClean="0"/>
              <a:t>مصدات</a:t>
            </a:r>
            <a:r>
              <a:rPr lang="ar-SA" sz="2800" b="1" dirty="0" smtClean="0"/>
              <a:t> للرمال </a:t>
            </a:r>
            <a:endParaRPr lang="ar-SA" sz="2800" b="1" dirty="0"/>
          </a:p>
          <a:p>
            <a:pPr algn="ctr"/>
            <a:r>
              <a:rPr lang="ar-SA" sz="2800" b="1" dirty="0" smtClean="0"/>
              <a:t>يستفيد من الرمال </a:t>
            </a:r>
            <a:r>
              <a:rPr lang="ar-SA" sz="2800" b="1" dirty="0" err="1" smtClean="0"/>
              <a:t>بصنعاعات</a:t>
            </a:r>
            <a:r>
              <a:rPr lang="ar-SA" sz="2800" b="1" dirty="0" smtClean="0"/>
              <a:t> جديده </a:t>
            </a:r>
            <a:endParaRPr lang="ar-SA" sz="2800" b="1" dirty="0"/>
          </a:p>
          <a:p>
            <a:pPr algn="ctr"/>
            <a:r>
              <a:rPr lang="ar-SA" sz="2800" b="1" dirty="0"/>
              <a:t>يبيع </a:t>
            </a:r>
            <a:r>
              <a:rPr lang="ar-SA" sz="2800" b="1" dirty="0" err="1"/>
              <a:t>المزرعه</a:t>
            </a:r>
            <a:endParaRPr lang="ar-SA" sz="2800" b="1" dirty="0"/>
          </a:p>
          <a:p>
            <a:pPr algn="ctr"/>
            <a:r>
              <a:rPr lang="ar-SA" sz="2800" b="1" dirty="0"/>
              <a:t>يستثمر </a:t>
            </a:r>
            <a:r>
              <a:rPr lang="ar-SA" sz="2800" b="1" dirty="0" err="1" smtClean="0"/>
              <a:t>المزرعه</a:t>
            </a:r>
            <a:r>
              <a:rPr lang="ar-SA" sz="2800" b="1" dirty="0" smtClean="0"/>
              <a:t>  </a:t>
            </a:r>
            <a:r>
              <a:rPr lang="ar-SA" sz="2800" b="1" dirty="0"/>
              <a:t>في نشاط آخر</a:t>
            </a:r>
          </a:p>
          <a:p>
            <a:pPr algn="ctr"/>
            <a:r>
              <a:rPr lang="ar-SA" sz="2800" b="1" dirty="0"/>
              <a:t>يقوم </a:t>
            </a:r>
            <a:r>
              <a:rPr lang="ar-SA" sz="2800" b="1" dirty="0" smtClean="0"/>
              <a:t>بتأجيرها</a:t>
            </a:r>
          </a:p>
          <a:p>
            <a:pPr algn="ctr"/>
            <a:r>
              <a:rPr lang="ar-SA" sz="2800" b="1" dirty="0" smtClean="0"/>
              <a:t>يقوم بعمل مضمار رملي لسباق السيارات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403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طبقي مهارة البدائل والاحتمالات والخيارات على </a:t>
            </a:r>
            <a:r>
              <a:rPr lang="ar-SA" smtClean="0"/>
              <a:t>موضوع الرمال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000" b="1" dirty="0" smtClean="0"/>
              <a:t>ابذلي الجهد </a:t>
            </a:r>
            <a:r>
              <a:rPr lang="ar-SA" sz="4000" b="1" dirty="0" err="1" smtClean="0"/>
              <a:t>لايجاد</a:t>
            </a:r>
            <a:r>
              <a:rPr lang="ar-SA" sz="4000" b="1" dirty="0" smtClean="0"/>
              <a:t> تفسيرات لمواقف عن الرمال</a:t>
            </a:r>
          </a:p>
          <a:p>
            <a:pPr marL="0" indent="0" algn="r">
              <a:buNone/>
            </a:pPr>
            <a:r>
              <a:rPr lang="ar-SA" sz="4000" b="1" dirty="0" smtClean="0"/>
              <a:t>اوجدي بدائل وحلول لمشاكل تتعلق بالرمال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03510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168</TotalTime>
  <Words>513</Words>
  <Application>Microsoft Office PowerPoint</Application>
  <PresentationFormat>ملء الشاشة</PresentationFormat>
  <Paragraphs>89</Paragraphs>
  <Slides>24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24</vt:i4>
      </vt:variant>
    </vt:vector>
  </HeadingPairs>
  <TitlesOfParts>
    <vt:vector size="38" baseType="lpstr">
      <vt:lpstr>Arial</vt:lpstr>
      <vt:lpstr>Calibri</vt:lpstr>
      <vt:lpstr>Century Gothic</vt:lpstr>
      <vt:lpstr>Constantia</vt:lpstr>
      <vt:lpstr>Garamond</vt:lpstr>
      <vt:lpstr>Majalla UI</vt:lpstr>
      <vt:lpstr>Tahoma</vt:lpstr>
      <vt:lpstr>Times New Roman</vt:lpstr>
      <vt:lpstr>Traditional Arabic</vt:lpstr>
      <vt:lpstr>Wingdings 2</vt:lpstr>
      <vt:lpstr>Wingdings 3</vt:lpstr>
      <vt:lpstr>عضوي</vt:lpstr>
      <vt:lpstr>ربطة</vt:lpstr>
      <vt:lpstr>تدفق</vt:lpstr>
      <vt:lpstr>  دمج مهارات الصف الرابع موضوع الرمال</vt:lpstr>
      <vt:lpstr>مهارات الصف الرابع</vt:lpstr>
      <vt:lpstr>عرض تقديمي في PowerPoint</vt:lpstr>
      <vt:lpstr>ماهي الخيارات في كفارة حلف اليمين</vt:lpstr>
      <vt:lpstr>تعريف المهاره</vt:lpstr>
      <vt:lpstr>الهدف من المهاره</vt:lpstr>
      <vt:lpstr>عرض تقديمي في PowerPoint</vt:lpstr>
      <vt:lpstr>عرض تقديمي في PowerPoint</vt:lpstr>
      <vt:lpstr>طبقي مهارة البدائل والاحتمالات والخيارات على موضوع الرمال</vt:lpstr>
      <vt:lpstr>ما تعريف المهاره؟</vt:lpstr>
      <vt:lpstr>عن ماذا تحدث الشاعر </vt:lpstr>
      <vt:lpstr>عرض تقديمي في PowerPoint</vt:lpstr>
      <vt:lpstr>تعريف مهارة جمع المعلومات</vt:lpstr>
      <vt:lpstr>أبرز طرق جمع المعلومات</vt:lpstr>
      <vt:lpstr>صغيرتي /انطلقي في التعمق في موضوع الرمال</vt:lpstr>
      <vt:lpstr>سأحمل معي هذه الأدوات لجمع المعلومات</vt:lpstr>
      <vt:lpstr>خطوات جمع المعلومات</vt:lpstr>
      <vt:lpstr>استخدمي مصادر مختلفه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مهمه منزليه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الرمال  دمج مهارات الصف الثالث في موضوع الرمال</dc:title>
  <dc:creator>العنود الجديعي</dc:creator>
  <cp:lastModifiedBy>العنود الجديعي</cp:lastModifiedBy>
  <cp:revision>51</cp:revision>
  <dcterms:created xsi:type="dcterms:W3CDTF">2018-08-31T22:44:29Z</dcterms:created>
  <dcterms:modified xsi:type="dcterms:W3CDTF">2018-09-07T15:07:51Z</dcterms:modified>
</cp:coreProperties>
</file>