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72" r:id="rId1"/>
    <p:sldMasterId id="2147483684" r:id="rId2"/>
  </p:sldMasterIdLst>
  <p:notesMasterIdLst>
    <p:notesMasterId r:id="rId30"/>
  </p:notesMasterIdLst>
  <p:handoutMasterIdLst>
    <p:handoutMasterId r:id="rId31"/>
  </p:handoutMasterIdLst>
  <p:sldIdLst>
    <p:sldId id="273" r:id="rId3"/>
    <p:sldId id="276" r:id="rId4"/>
    <p:sldId id="299" r:id="rId5"/>
    <p:sldId id="300" r:id="rId6"/>
    <p:sldId id="304" r:id="rId7"/>
    <p:sldId id="308" r:id="rId8"/>
    <p:sldId id="309" r:id="rId9"/>
    <p:sldId id="310" r:id="rId10"/>
    <p:sldId id="311" r:id="rId11"/>
    <p:sldId id="267" r:id="rId12"/>
    <p:sldId id="257" r:id="rId13"/>
    <p:sldId id="258" r:id="rId14"/>
    <p:sldId id="312" r:id="rId15"/>
    <p:sldId id="313" r:id="rId16"/>
    <p:sldId id="315" r:id="rId17"/>
    <p:sldId id="316" r:id="rId18"/>
    <p:sldId id="317" r:id="rId19"/>
    <p:sldId id="318" r:id="rId20"/>
    <p:sldId id="319" r:id="rId21"/>
    <p:sldId id="320" r:id="rId22"/>
    <p:sldId id="268" r:id="rId23"/>
    <p:sldId id="285" r:id="rId24"/>
    <p:sldId id="321" r:id="rId25"/>
    <p:sldId id="291" r:id="rId26"/>
    <p:sldId id="307" r:id="rId27"/>
    <p:sldId id="271" r:id="rId28"/>
    <p:sldId id="262" r:id="rId29"/>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imes New Roman" pitchFamily="18" charset="0"/>
        <a:ea typeface="+mn-ea"/>
        <a:cs typeface="Arial" pitchFamily="34" charset="0"/>
      </a:defRPr>
    </a:lvl1pPr>
    <a:lvl2pPr marL="457200" algn="r" rtl="1" fontAlgn="base">
      <a:spcBef>
        <a:spcPct val="0"/>
      </a:spcBef>
      <a:spcAft>
        <a:spcPct val="0"/>
      </a:spcAft>
      <a:defRPr kern="1200">
        <a:solidFill>
          <a:schemeClr val="tx1"/>
        </a:solidFill>
        <a:latin typeface="Times New Roman" pitchFamily="18" charset="0"/>
        <a:ea typeface="+mn-ea"/>
        <a:cs typeface="Arial" pitchFamily="34" charset="0"/>
      </a:defRPr>
    </a:lvl2pPr>
    <a:lvl3pPr marL="914400" algn="r" rtl="1" fontAlgn="base">
      <a:spcBef>
        <a:spcPct val="0"/>
      </a:spcBef>
      <a:spcAft>
        <a:spcPct val="0"/>
      </a:spcAft>
      <a:defRPr kern="1200">
        <a:solidFill>
          <a:schemeClr val="tx1"/>
        </a:solidFill>
        <a:latin typeface="Times New Roman" pitchFamily="18" charset="0"/>
        <a:ea typeface="+mn-ea"/>
        <a:cs typeface="Arial" pitchFamily="34" charset="0"/>
      </a:defRPr>
    </a:lvl3pPr>
    <a:lvl4pPr marL="1371600" algn="r" rtl="1" fontAlgn="base">
      <a:spcBef>
        <a:spcPct val="0"/>
      </a:spcBef>
      <a:spcAft>
        <a:spcPct val="0"/>
      </a:spcAft>
      <a:defRPr kern="1200">
        <a:solidFill>
          <a:schemeClr val="tx1"/>
        </a:solidFill>
        <a:latin typeface="Times New Roman" pitchFamily="18" charset="0"/>
        <a:ea typeface="+mn-ea"/>
        <a:cs typeface="Arial" pitchFamily="34" charset="0"/>
      </a:defRPr>
    </a:lvl4pPr>
    <a:lvl5pPr marL="1828800" algn="r" rtl="1" fontAlgn="base">
      <a:spcBef>
        <a:spcPct val="0"/>
      </a:spcBef>
      <a:spcAft>
        <a:spcPct val="0"/>
      </a:spcAft>
      <a:defRPr kern="1200">
        <a:solidFill>
          <a:schemeClr val="tx1"/>
        </a:solidFill>
        <a:latin typeface="Times New Roman" pitchFamily="18" charset="0"/>
        <a:ea typeface="+mn-ea"/>
        <a:cs typeface="Arial" pitchFamily="34" charset="0"/>
      </a:defRPr>
    </a:lvl5pPr>
    <a:lvl6pPr marL="2286000" algn="r" defTabSz="914400" rtl="1" eaLnBrk="1" latinLnBrk="0" hangingPunct="1">
      <a:defRPr kern="1200">
        <a:solidFill>
          <a:schemeClr val="tx1"/>
        </a:solidFill>
        <a:latin typeface="Times New Roman" pitchFamily="18" charset="0"/>
        <a:ea typeface="+mn-ea"/>
        <a:cs typeface="Arial" pitchFamily="34" charset="0"/>
      </a:defRPr>
    </a:lvl6pPr>
    <a:lvl7pPr marL="2743200" algn="r" defTabSz="914400" rtl="1" eaLnBrk="1" latinLnBrk="0" hangingPunct="1">
      <a:defRPr kern="1200">
        <a:solidFill>
          <a:schemeClr val="tx1"/>
        </a:solidFill>
        <a:latin typeface="Times New Roman" pitchFamily="18" charset="0"/>
        <a:ea typeface="+mn-ea"/>
        <a:cs typeface="Arial" pitchFamily="34" charset="0"/>
      </a:defRPr>
    </a:lvl7pPr>
    <a:lvl8pPr marL="3200400" algn="r" defTabSz="914400" rtl="1" eaLnBrk="1" latinLnBrk="0" hangingPunct="1">
      <a:defRPr kern="1200">
        <a:solidFill>
          <a:schemeClr val="tx1"/>
        </a:solidFill>
        <a:latin typeface="Times New Roman" pitchFamily="18" charset="0"/>
        <a:ea typeface="+mn-ea"/>
        <a:cs typeface="Arial" pitchFamily="34" charset="0"/>
      </a:defRPr>
    </a:lvl8pPr>
    <a:lvl9pPr marL="3657600" algn="r" defTabSz="914400" rtl="1" eaLnBrk="1" latinLnBrk="0" hangingPunct="1">
      <a:defRPr kern="1200">
        <a:solidFill>
          <a:schemeClr val="tx1"/>
        </a:solidFill>
        <a:latin typeface="Times New Roman"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7C80"/>
    <a:srgbClr val="FFFFCC"/>
    <a:srgbClr val="FFFF99"/>
    <a:srgbClr val="33CC33"/>
    <a:srgbClr val="9933FF"/>
    <a:srgbClr val="FF0066"/>
    <a:srgbClr val="FF6600"/>
    <a:srgbClr val="3399FF"/>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3" autoAdjust="0"/>
    <p:restoredTop sz="94761" autoAdjust="0"/>
  </p:normalViewPr>
  <p:slideViewPr>
    <p:cSldViewPr>
      <p:cViewPr>
        <p:scale>
          <a:sx n="60" d="100"/>
          <a:sy n="60" d="100"/>
        </p:scale>
        <p:origin x="-1644" y="-3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FCBD89-563A-45E6-9537-0410DE40E6F9}" type="doc">
      <dgm:prSet loTypeId="urn:microsoft.com/office/officeart/2005/8/layout/list1" loCatId="list" qsTypeId="urn:microsoft.com/office/officeart/2005/8/quickstyle/3d3" qsCatId="3D" csTypeId="urn:microsoft.com/office/officeart/2005/8/colors/accent2_5" csCatId="accent2" phldr="1"/>
      <dgm:spPr/>
      <dgm:t>
        <a:bodyPr/>
        <a:lstStyle/>
        <a:p>
          <a:pPr rtl="1"/>
          <a:endParaRPr lang="ar-SA"/>
        </a:p>
      </dgm:t>
    </dgm:pt>
    <dgm:pt modelId="{CE942DCC-2717-4C5C-ACAE-CFCEF743A454}">
      <dgm:prSet phldrT="[نص]" custT="1"/>
      <dgm:spPr/>
      <dgm:t>
        <a:bodyPr/>
        <a:lstStyle/>
        <a:p>
          <a:pPr rtl="1"/>
          <a:r>
            <a:rPr lang="ar-SA" sz="2400" b="1" dirty="0" smtClean="0">
              <a:cs typeface="Simplified Arabic" pitchFamily="2" charset="-78"/>
            </a:rPr>
            <a:t>أن يخدم القانون غالبية الناس.</a:t>
          </a:r>
          <a:endParaRPr lang="ar-SA" sz="2400" b="1" dirty="0">
            <a:cs typeface="Simplified Arabic" pitchFamily="2" charset="-78"/>
          </a:endParaRPr>
        </a:p>
      </dgm:t>
    </dgm:pt>
    <dgm:pt modelId="{68E2701A-1DBB-4103-8DCB-10E440A0E9B0}" type="parTrans" cxnId="{7EFDB4E8-9B5A-428D-A783-4A336175B89F}">
      <dgm:prSet/>
      <dgm:spPr/>
      <dgm:t>
        <a:bodyPr/>
        <a:lstStyle/>
        <a:p>
          <a:pPr rtl="1"/>
          <a:endParaRPr lang="ar-SA"/>
        </a:p>
      </dgm:t>
    </dgm:pt>
    <dgm:pt modelId="{C8F521A9-C3FE-4A1E-A7E8-92B032E68F3A}" type="sibTrans" cxnId="{7EFDB4E8-9B5A-428D-A783-4A336175B89F}">
      <dgm:prSet/>
      <dgm:spPr/>
      <dgm:t>
        <a:bodyPr/>
        <a:lstStyle/>
        <a:p>
          <a:pPr rtl="1"/>
          <a:endParaRPr lang="ar-SA"/>
        </a:p>
      </dgm:t>
    </dgm:pt>
    <dgm:pt modelId="{7430CE10-7053-4534-BB08-2E315A52B7ED}">
      <dgm:prSet phldrT="[نص]" custT="1"/>
      <dgm:spPr/>
      <dgm:t>
        <a:bodyPr/>
        <a:lstStyle/>
        <a:p>
          <a:pPr rtl="1"/>
          <a:r>
            <a:rPr lang="ar-SA" sz="2400" b="1" dirty="0" smtClean="0">
              <a:cs typeface="Simplified Arabic" pitchFamily="2" charset="-78"/>
            </a:rPr>
            <a:t>أن يكون القانون معروفاً ومفهوماً.</a:t>
          </a:r>
          <a:endParaRPr lang="ar-SA" sz="2400" b="1" dirty="0">
            <a:cs typeface="Simplified Arabic" pitchFamily="2" charset="-78"/>
          </a:endParaRPr>
        </a:p>
      </dgm:t>
    </dgm:pt>
    <dgm:pt modelId="{22F524A1-A6F6-4415-BEB1-631C1489D36F}" type="parTrans" cxnId="{7978586D-B87B-4CCE-8251-6FE8809C5B0A}">
      <dgm:prSet/>
      <dgm:spPr/>
      <dgm:t>
        <a:bodyPr/>
        <a:lstStyle/>
        <a:p>
          <a:pPr rtl="1"/>
          <a:endParaRPr lang="ar-SA"/>
        </a:p>
      </dgm:t>
    </dgm:pt>
    <dgm:pt modelId="{3DD5E488-EB93-4EE3-BFB9-11698DABD205}" type="sibTrans" cxnId="{7978586D-B87B-4CCE-8251-6FE8809C5B0A}">
      <dgm:prSet/>
      <dgm:spPr/>
      <dgm:t>
        <a:bodyPr/>
        <a:lstStyle/>
        <a:p>
          <a:pPr rtl="1"/>
          <a:endParaRPr lang="ar-SA"/>
        </a:p>
      </dgm:t>
    </dgm:pt>
    <dgm:pt modelId="{C8FD40BF-589D-4780-AFD3-1DE2B1C3CFE9}">
      <dgm:prSet phldrT="[نص]" custT="1"/>
      <dgm:spPr/>
      <dgm:t>
        <a:bodyPr/>
        <a:lstStyle/>
        <a:p>
          <a:pPr rtl="1"/>
          <a:r>
            <a:rPr lang="ar-SA" sz="2400" b="1" dirty="0" smtClean="0">
              <a:cs typeface="Simplified Arabic" pitchFamily="2" charset="-78"/>
            </a:rPr>
            <a:t>أن يكون القانون قابلاً للتطبيق.</a:t>
          </a:r>
        </a:p>
      </dgm:t>
    </dgm:pt>
    <dgm:pt modelId="{6C0E98AA-5504-4DC1-BF52-D1A70FC92AE8}" type="parTrans" cxnId="{7A48B0D0-973B-4B6E-8AEA-128B57354BE3}">
      <dgm:prSet/>
      <dgm:spPr/>
      <dgm:t>
        <a:bodyPr/>
        <a:lstStyle/>
        <a:p>
          <a:pPr rtl="1"/>
          <a:endParaRPr lang="ar-SA"/>
        </a:p>
      </dgm:t>
    </dgm:pt>
    <dgm:pt modelId="{B112FCD1-A949-4CDC-A968-241F078192BE}" type="sibTrans" cxnId="{7A48B0D0-973B-4B6E-8AEA-128B57354BE3}">
      <dgm:prSet/>
      <dgm:spPr/>
      <dgm:t>
        <a:bodyPr/>
        <a:lstStyle/>
        <a:p>
          <a:pPr rtl="1"/>
          <a:endParaRPr lang="ar-SA"/>
        </a:p>
      </dgm:t>
    </dgm:pt>
    <dgm:pt modelId="{1C221EE4-6E6F-463F-B57F-BDED50145ECD}">
      <dgm:prSet phldrT="[نص]" custT="1"/>
      <dgm:spPr/>
      <dgm:t>
        <a:bodyPr/>
        <a:lstStyle/>
        <a:p>
          <a:pPr rtl="1"/>
          <a:r>
            <a:rPr lang="ar-SA" sz="2400" b="1" dirty="0" smtClean="0">
              <a:cs typeface="Simplified Arabic" pitchFamily="2" charset="-78"/>
            </a:rPr>
            <a:t>فحص القانون من فترة لأخرى لمعرفة مدى صلاحيته.</a:t>
          </a:r>
        </a:p>
      </dgm:t>
    </dgm:pt>
    <dgm:pt modelId="{DCB75BE8-C122-4AC9-B061-EEA556D23135}" type="parTrans" cxnId="{52569141-3DA1-41B9-B488-D3F574B6F1AF}">
      <dgm:prSet/>
      <dgm:spPr/>
      <dgm:t>
        <a:bodyPr/>
        <a:lstStyle/>
        <a:p>
          <a:pPr rtl="1"/>
          <a:endParaRPr lang="ar-SA"/>
        </a:p>
      </dgm:t>
    </dgm:pt>
    <dgm:pt modelId="{78260F7C-2063-4804-88E1-9E661E838122}" type="sibTrans" cxnId="{52569141-3DA1-41B9-B488-D3F574B6F1AF}">
      <dgm:prSet/>
      <dgm:spPr/>
      <dgm:t>
        <a:bodyPr/>
        <a:lstStyle/>
        <a:p>
          <a:pPr rtl="1"/>
          <a:endParaRPr lang="ar-SA"/>
        </a:p>
      </dgm:t>
    </dgm:pt>
    <dgm:pt modelId="{D8BF14D5-C699-4884-AFFD-1AC104087B15}" type="pres">
      <dgm:prSet presAssocID="{71FCBD89-563A-45E6-9537-0410DE40E6F9}" presName="linear" presStyleCnt="0">
        <dgm:presLayoutVars>
          <dgm:dir val="rev"/>
          <dgm:animLvl val="lvl"/>
          <dgm:resizeHandles val="exact"/>
        </dgm:presLayoutVars>
      </dgm:prSet>
      <dgm:spPr/>
      <dgm:t>
        <a:bodyPr/>
        <a:lstStyle/>
        <a:p>
          <a:pPr rtl="1"/>
          <a:endParaRPr lang="ar-SA"/>
        </a:p>
      </dgm:t>
    </dgm:pt>
    <dgm:pt modelId="{49CA2820-80D8-4159-9275-70D5CF927BEF}" type="pres">
      <dgm:prSet presAssocID="{CE942DCC-2717-4C5C-ACAE-CFCEF743A454}" presName="parentLin" presStyleCnt="0"/>
      <dgm:spPr/>
    </dgm:pt>
    <dgm:pt modelId="{AE0E88E3-C8C8-4ACE-A36E-83AF101F0380}" type="pres">
      <dgm:prSet presAssocID="{CE942DCC-2717-4C5C-ACAE-CFCEF743A454}" presName="parentLeftMargin" presStyleLbl="node1" presStyleIdx="0" presStyleCnt="4"/>
      <dgm:spPr/>
      <dgm:t>
        <a:bodyPr/>
        <a:lstStyle/>
        <a:p>
          <a:pPr rtl="1"/>
          <a:endParaRPr lang="ar-SA"/>
        </a:p>
      </dgm:t>
    </dgm:pt>
    <dgm:pt modelId="{B68A3E50-C22F-45EF-8F08-6E7E66D4AB15}" type="pres">
      <dgm:prSet presAssocID="{CE942DCC-2717-4C5C-ACAE-CFCEF743A454}" presName="parentText" presStyleLbl="node1" presStyleIdx="0" presStyleCnt="4">
        <dgm:presLayoutVars>
          <dgm:chMax val="0"/>
          <dgm:bulletEnabled val="1"/>
        </dgm:presLayoutVars>
      </dgm:prSet>
      <dgm:spPr/>
      <dgm:t>
        <a:bodyPr/>
        <a:lstStyle/>
        <a:p>
          <a:pPr rtl="1"/>
          <a:endParaRPr lang="ar-SA"/>
        </a:p>
      </dgm:t>
    </dgm:pt>
    <dgm:pt modelId="{47A8871B-9752-4FD8-954D-620DCA1E5E23}" type="pres">
      <dgm:prSet presAssocID="{CE942DCC-2717-4C5C-ACAE-CFCEF743A454}" presName="negativeSpace" presStyleCnt="0"/>
      <dgm:spPr/>
    </dgm:pt>
    <dgm:pt modelId="{24BF87D2-1AC9-4252-B0CA-7661309D9D38}" type="pres">
      <dgm:prSet presAssocID="{CE942DCC-2717-4C5C-ACAE-CFCEF743A454}" presName="childText" presStyleLbl="conFgAcc1" presStyleIdx="0" presStyleCnt="4">
        <dgm:presLayoutVars>
          <dgm:bulletEnabled val="1"/>
        </dgm:presLayoutVars>
      </dgm:prSet>
      <dgm:spPr/>
    </dgm:pt>
    <dgm:pt modelId="{BA63A5DC-3867-40A1-A970-2B8799EF537B}" type="pres">
      <dgm:prSet presAssocID="{C8F521A9-C3FE-4A1E-A7E8-92B032E68F3A}" presName="spaceBetweenRectangles" presStyleCnt="0"/>
      <dgm:spPr/>
    </dgm:pt>
    <dgm:pt modelId="{A0EBD7AF-4DED-4F1F-A1D2-7141686045ED}" type="pres">
      <dgm:prSet presAssocID="{7430CE10-7053-4534-BB08-2E315A52B7ED}" presName="parentLin" presStyleCnt="0"/>
      <dgm:spPr/>
    </dgm:pt>
    <dgm:pt modelId="{53A867F5-BF31-4A53-BCD9-2A42960C9608}" type="pres">
      <dgm:prSet presAssocID="{7430CE10-7053-4534-BB08-2E315A52B7ED}" presName="parentLeftMargin" presStyleLbl="node1" presStyleIdx="0" presStyleCnt="4"/>
      <dgm:spPr/>
      <dgm:t>
        <a:bodyPr/>
        <a:lstStyle/>
        <a:p>
          <a:pPr rtl="1"/>
          <a:endParaRPr lang="ar-SA"/>
        </a:p>
      </dgm:t>
    </dgm:pt>
    <dgm:pt modelId="{8EBFFE96-E9A2-4374-A6CA-64674FC01C21}" type="pres">
      <dgm:prSet presAssocID="{7430CE10-7053-4534-BB08-2E315A52B7ED}" presName="parentText" presStyleLbl="node1" presStyleIdx="1" presStyleCnt="4">
        <dgm:presLayoutVars>
          <dgm:chMax val="0"/>
          <dgm:bulletEnabled val="1"/>
        </dgm:presLayoutVars>
      </dgm:prSet>
      <dgm:spPr/>
      <dgm:t>
        <a:bodyPr/>
        <a:lstStyle/>
        <a:p>
          <a:pPr rtl="1"/>
          <a:endParaRPr lang="ar-SA"/>
        </a:p>
      </dgm:t>
    </dgm:pt>
    <dgm:pt modelId="{C6B6983E-3F2E-4DA9-93C6-274AB26CBEB3}" type="pres">
      <dgm:prSet presAssocID="{7430CE10-7053-4534-BB08-2E315A52B7ED}" presName="negativeSpace" presStyleCnt="0"/>
      <dgm:spPr/>
    </dgm:pt>
    <dgm:pt modelId="{AC49F19D-C46E-4C19-91D9-83DDA2576669}" type="pres">
      <dgm:prSet presAssocID="{7430CE10-7053-4534-BB08-2E315A52B7ED}" presName="childText" presStyleLbl="conFgAcc1" presStyleIdx="1" presStyleCnt="4">
        <dgm:presLayoutVars>
          <dgm:bulletEnabled val="1"/>
        </dgm:presLayoutVars>
      </dgm:prSet>
      <dgm:spPr/>
    </dgm:pt>
    <dgm:pt modelId="{CADA1305-540C-41DB-9229-672D975AD51A}" type="pres">
      <dgm:prSet presAssocID="{3DD5E488-EB93-4EE3-BFB9-11698DABD205}" presName="spaceBetweenRectangles" presStyleCnt="0"/>
      <dgm:spPr/>
    </dgm:pt>
    <dgm:pt modelId="{1FA10331-A4D8-45D5-8991-9D2E5EEFB7BA}" type="pres">
      <dgm:prSet presAssocID="{C8FD40BF-589D-4780-AFD3-1DE2B1C3CFE9}" presName="parentLin" presStyleCnt="0"/>
      <dgm:spPr/>
    </dgm:pt>
    <dgm:pt modelId="{30B28E1D-971B-4733-A2A3-EB6AF47B215F}" type="pres">
      <dgm:prSet presAssocID="{C8FD40BF-589D-4780-AFD3-1DE2B1C3CFE9}" presName="parentLeftMargin" presStyleLbl="node1" presStyleIdx="1" presStyleCnt="4"/>
      <dgm:spPr/>
      <dgm:t>
        <a:bodyPr/>
        <a:lstStyle/>
        <a:p>
          <a:pPr rtl="1"/>
          <a:endParaRPr lang="ar-SA"/>
        </a:p>
      </dgm:t>
    </dgm:pt>
    <dgm:pt modelId="{D7486510-6D37-4B1E-B4CF-CF3B370A635C}" type="pres">
      <dgm:prSet presAssocID="{C8FD40BF-589D-4780-AFD3-1DE2B1C3CFE9}" presName="parentText" presStyleLbl="node1" presStyleIdx="2" presStyleCnt="4">
        <dgm:presLayoutVars>
          <dgm:chMax val="0"/>
          <dgm:bulletEnabled val="1"/>
        </dgm:presLayoutVars>
      </dgm:prSet>
      <dgm:spPr/>
      <dgm:t>
        <a:bodyPr/>
        <a:lstStyle/>
        <a:p>
          <a:pPr rtl="1"/>
          <a:endParaRPr lang="ar-SA"/>
        </a:p>
      </dgm:t>
    </dgm:pt>
    <dgm:pt modelId="{371C1931-4C54-41CD-A3CA-0A066783709C}" type="pres">
      <dgm:prSet presAssocID="{C8FD40BF-589D-4780-AFD3-1DE2B1C3CFE9}" presName="negativeSpace" presStyleCnt="0"/>
      <dgm:spPr/>
    </dgm:pt>
    <dgm:pt modelId="{11062FEA-9138-4F6E-A10C-2ED3091C3B9D}" type="pres">
      <dgm:prSet presAssocID="{C8FD40BF-589D-4780-AFD3-1DE2B1C3CFE9}" presName="childText" presStyleLbl="conFgAcc1" presStyleIdx="2" presStyleCnt="4">
        <dgm:presLayoutVars>
          <dgm:bulletEnabled val="1"/>
        </dgm:presLayoutVars>
      </dgm:prSet>
      <dgm:spPr/>
    </dgm:pt>
    <dgm:pt modelId="{2D2EA613-3884-4C2D-8B6B-5A89AA8DC425}" type="pres">
      <dgm:prSet presAssocID="{B112FCD1-A949-4CDC-A968-241F078192BE}" presName="spaceBetweenRectangles" presStyleCnt="0"/>
      <dgm:spPr/>
    </dgm:pt>
    <dgm:pt modelId="{8C4DFE79-6076-49A4-B4AC-12AB639B7A77}" type="pres">
      <dgm:prSet presAssocID="{1C221EE4-6E6F-463F-B57F-BDED50145ECD}" presName="parentLin" presStyleCnt="0"/>
      <dgm:spPr/>
    </dgm:pt>
    <dgm:pt modelId="{3B08684B-9DC9-4E3E-89B0-675E612F47F3}" type="pres">
      <dgm:prSet presAssocID="{1C221EE4-6E6F-463F-B57F-BDED50145ECD}" presName="parentLeftMargin" presStyleLbl="node1" presStyleIdx="2" presStyleCnt="4"/>
      <dgm:spPr/>
      <dgm:t>
        <a:bodyPr/>
        <a:lstStyle/>
        <a:p>
          <a:pPr rtl="1"/>
          <a:endParaRPr lang="ar-SA"/>
        </a:p>
      </dgm:t>
    </dgm:pt>
    <dgm:pt modelId="{401AE907-6717-47D4-AD99-078D36391E74}" type="pres">
      <dgm:prSet presAssocID="{1C221EE4-6E6F-463F-B57F-BDED50145ECD}" presName="parentText" presStyleLbl="node1" presStyleIdx="3" presStyleCnt="4">
        <dgm:presLayoutVars>
          <dgm:chMax val="0"/>
          <dgm:bulletEnabled val="1"/>
        </dgm:presLayoutVars>
      </dgm:prSet>
      <dgm:spPr/>
      <dgm:t>
        <a:bodyPr/>
        <a:lstStyle/>
        <a:p>
          <a:pPr rtl="1"/>
          <a:endParaRPr lang="ar-SA"/>
        </a:p>
      </dgm:t>
    </dgm:pt>
    <dgm:pt modelId="{F4FF3839-ACA8-477E-844D-41B59C039EFA}" type="pres">
      <dgm:prSet presAssocID="{1C221EE4-6E6F-463F-B57F-BDED50145ECD}" presName="negativeSpace" presStyleCnt="0"/>
      <dgm:spPr/>
    </dgm:pt>
    <dgm:pt modelId="{12E7F1CE-85D9-4440-BE48-BBB72C212369}" type="pres">
      <dgm:prSet presAssocID="{1C221EE4-6E6F-463F-B57F-BDED50145ECD}" presName="childText" presStyleLbl="conFgAcc1" presStyleIdx="3" presStyleCnt="4">
        <dgm:presLayoutVars>
          <dgm:bulletEnabled val="1"/>
        </dgm:presLayoutVars>
      </dgm:prSet>
      <dgm:spPr/>
    </dgm:pt>
  </dgm:ptLst>
  <dgm:cxnLst>
    <dgm:cxn modelId="{4C911821-25EF-4602-8786-D89087112FF3}" type="presOf" srcId="{CE942DCC-2717-4C5C-ACAE-CFCEF743A454}" destId="{B68A3E50-C22F-45EF-8F08-6E7E66D4AB15}" srcOrd="1" destOrd="0" presId="urn:microsoft.com/office/officeart/2005/8/layout/list1"/>
    <dgm:cxn modelId="{7978586D-B87B-4CCE-8251-6FE8809C5B0A}" srcId="{71FCBD89-563A-45E6-9537-0410DE40E6F9}" destId="{7430CE10-7053-4534-BB08-2E315A52B7ED}" srcOrd="1" destOrd="0" parTransId="{22F524A1-A6F6-4415-BEB1-631C1489D36F}" sibTransId="{3DD5E488-EB93-4EE3-BFB9-11698DABD205}"/>
    <dgm:cxn modelId="{7EFDB4E8-9B5A-428D-A783-4A336175B89F}" srcId="{71FCBD89-563A-45E6-9537-0410DE40E6F9}" destId="{CE942DCC-2717-4C5C-ACAE-CFCEF743A454}" srcOrd="0" destOrd="0" parTransId="{68E2701A-1DBB-4103-8DCB-10E440A0E9B0}" sibTransId="{C8F521A9-C3FE-4A1E-A7E8-92B032E68F3A}"/>
    <dgm:cxn modelId="{D56E1215-B123-4892-9FD2-6BA78A08D5B2}" type="presOf" srcId="{1C221EE4-6E6F-463F-B57F-BDED50145ECD}" destId="{401AE907-6717-47D4-AD99-078D36391E74}" srcOrd="1" destOrd="0" presId="urn:microsoft.com/office/officeart/2005/8/layout/list1"/>
    <dgm:cxn modelId="{76CEC93E-9C4D-45D7-B99B-C8E15BAF0563}" type="presOf" srcId="{CE942DCC-2717-4C5C-ACAE-CFCEF743A454}" destId="{AE0E88E3-C8C8-4ACE-A36E-83AF101F0380}" srcOrd="0" destOrd="0" presId="urn:microsoft.com/office/officeart/2005/8/layout/list1"/>
    <dgm:cxn modelId="{150213D7-9445-46DF-8081-1A0C64A2113B}" type="presOf" srcId="{7430CE10-7053-4534-BB08-2E315A52B7ED}" destId="{8EBFFE96-E9A2-4374-A6CA-64674FC01C21}" srcOrd="1" destOrd="0" presId="urn:microsoft.com/office/officeart/2005/8/layout/list1"/>
    <dgm:cxn modelId="{204DD8B7-F5C4-4F1C-B215-21F4DA79454E}" type="presOf" srcId="{71FCBD89-563A-45E6-9537-0410DE40E6F9}" destId="{D8BF14D5-C699-4884-AFFD-1AC104087B15}" srcOrd="0" destOrd="0" presId="urn:microsoft.com/office/officeart/2005/8/layout/list1"/>
    <dgm:cxn modelId="{37891E66-2CB3-439A-A82B-7EB2028E9429}" type="presOf" srcId="{7430CE10-7053-4534-BB08-2E315A52B7ED}" destId="{53A867F5-BF31-4A53-BCD9-2A42960C9608}" srcOrd="0" destOrd="0" presId="urn:microsoft.com/office/officeart/2005/8/layout/list1"/>
    <dgm:cxn modelId="{52569141-3DA1-41B9-B488-D3F574B6F1AF}" srcId="{71FCBD89-563A-45E6-9537-0410DE40E6F9}" destId="{1C221EE4-6E6F-463F-B57F-BDED50145ECD}" srcOrd="3" destOrd="0" parTransId="{DCB75BE8-C122-4AC9-B061-EEA556D23135}" sibTransId="{78260F7C-2063-4804-88E1-9E661E838122}"/>
    <dgm:cxn modelId="{7A48B0D0-973B-4B6E-8AEA-128B57354BE3}" srcId="{71FCBD89-563A-45E6-9537-0410DE40E6F9}" destId="{C8FD40BF-589D-4780-AFD3-1DE2B1C3CFE9}" srcOrd="2" destOrd="0" parTransId="{6C0E98AA-5504-4DC1-BF52-D1A70FC92AE8}" sibTransId="{B112FCD1-A949-4CDC-A968-241F078192BE}"/>
    <dgm:cxn modelId="{4F0ABAB2-D868-4318-A1E8-4E63672B1EE6}" type="presOf" srcId="{C8FD40BF-589D-4780-AFD3-1DE2B1C3CFE9}" destId="{30B28E1D-971B-4733-A2A3-EB6AF47B215F}" srcOrd="0" destOrd="0" presId="urn:microsoft.com/office/officeart/2005/8/layout/list1"/>
    <dgm:cxn modelId="{70AE5B9F-9330-4AA3-8770-6021E5B1C0A2}" type="presOf" srcId="{1C221EE4-6E6F-463F-B57F-BDED50145ECD}" destId="{3B08684B-9DC9-4E3E-89B0-675E612F47F3}" srcOrd="0" destOrd="0" presId="urn:microsoft.com/office/officeart/2005/8/layout/list1"/>
    <dgm:cxn modelId="{A627A2CC-B883-4AE6-A63C-8252F1740C8C}" type="presOf" srcId="{C8FD40BF-589D-4780-AFD3-1DE2B1C3CFE9}" destId="{D7486510-6D37-4B1E-B4CF-CF3B370A635C}" srcOrd="1" destOrd="0" presId="urn:microsoft.com/office/officeart/2005/8/layout/list1"/>
    <dgm:cxn modelId="{9EF18A54-2614-4AE8-B8F2-A732FACDB39A}" type="presParOf" srcId="{D8BF14D5-C699-4884-AFFD-1AC104087B15}" destId="{49CA2820-80D8-4159-9275-70D5CF927BEF}" srcOrd="0" destOrd="0" presId="urn:microsoft.com/office/officeart/2005/8/layout/list1"/>
    <dgm:cxn modelId="{3357E1F9-FC0F-46E0-8BE0-56B83BC2736F}" type="presParOf" srcId="{49CA2820-80D8-4159-9275-70D5CF927BEF}" destId="{AE0E88E3-C8C8-4ACE-A36E-83AF101F0380}" srcOrd="0" destOrd="0" presId="urn:microsoft.com/office/officeart/2005/8/layout/list1"/>
    <dgm:cxn modelId="{AA070B07-4447-43B3-98B1-DD8B41DDB1A3}" type="presParOf" srcId="{49CA2820-80D8-4159-9275-70D5CF927BEF}" destId="{B68A3E50-C22F-45EF-8F08-6E7E66D4AB15}" srcOrd="1" destOrd="0" presId="urn:microsoft.com/office/officeart/2005/8/layout/list1"/>
    <dgm:cxn modelId="{07DB459D-510D-46F5-9C5B-ECF75D9892C2}" type="presParOf" srcId="{D8BF14D5-C699-4884-AFFD-1AC104087B15}" destId="{47A8871B-9752-4FD8-954D-620DCA1E5E23}" srcOrd="1" destOrd="0" presId="urn:microsoft.com/office/officeart/2005/8/layout/list1"/>
    <dgm:cxn modelId="{8DEB7F23-28D9-4C13-8171-27654BC48270}" type="presParOf" srcId="{D8BF14D5-C699-4884-AFFD-1AC104087B15}" destId="{24BF87D2-1AC9-4252-B0CA-7661309D9D38}" srcOrd="2" destOrd="0" presId="urn:microsoft.com/office/officeart/2005/8/layout/list1"/>
    <dgm:cxn modelId="{DC07741E-5C44-44E0-A101-139EF3B60CB9}" type="presParOf" srcId="{D8BF14D5-C699-4884-AFFD-1AC104087B15}" destId="{BA63A5DC-3867-40A1-A970-2B8799EF537B}" srcOrd="3" destOrd="0" presId="urn:microsoft.com/office/officeart/2005/8/layout/list1"/>
    <dgm:cxn modelId="{2D4842AC-BD52-4003-A167-3406A64315F1}" type="presParOf" srcId="{D8BF14D5-C699-4884-AFFD-1AC104087B15}" destId="{A0EBD7AF-4DED-4F1F-A1D2-7141686045ED}" srcOrd="4" destOrd="0" presId="urn:microsoft.com/office/officeart/2005/8/layout/list1"/>
    <dgm:cxn modelId="{52DACC6A-A75F-4ACC-95E5-CBC156BF7242}" type="presParOf" srcId="{A0EBD7AF-4DED-4F1F-A1D2-7141686045ED}" destId="{53A867F5-BF31-4A53-BCD9-2A42960C9608}" srcOrd="0" destOrd="0" presId="urn:microsoft.com/office/officeart/2005/8/layout/list1"/>
    <dgm:cxn modelId="{0D3E37B8-90EB-4135-91CC-4FDC7C749973}" type="presParOf" srcId="{A0EBD7AF-4DED-4F1F-A1D2-7141686045ED}" destId="{8EBFFE96-E9A2-4374-A6CA-64674FC01C21}" srcOrd="1" destOrd="0" presId="urn:microsoft.com/office/officeart/2005/8/layout/list1"/>
    <dgm:cxn modelId="{4C046BFF-C439-471B-BAF2-44D5B8C93C39}" type="presParOf" srcId="{D8BF14D5-C699-4884-AFFD-1AC104087B15}" destId="{C6B6983E-3F2E-4DA9-93C6-274AB26CBEB3}" srcOrd="5" destOrd="0" presId="urn:microsoft.com/office/officeart/2005/8/layout/list1"/>
    <dgm:cxn modelId="{ACE3A711-DD6C-4B0F-BDDA-B16B4DC2345A}" type="presParOf" srcId="{D8BF14D5-C699-4884-AFFD-1AC104087B15}" destId="{AC49F19D-C46E-4C19-91D9-83DDA2576669}" srcOrd="6" destOrd="0" presId="urn:microsoft.com/office/officeart/2005/8/layout/list1"/>
    <dgm:cxn modelId="{6B48662E-A445-4DEE-8C8C-61ED63569320}" type="presParOf" srcId="{D8BF14D5-C699-4884-AFFD-1AC104087B15}" destId="{CADA1305-540C-41DB-9229-672D975AD51A}" srcOrd="7" destOrd="0" presId="urn:microsoft.com/office/officeart/2005/8/layout/list1"/>
    <dgm:cxn modelId="{D1A39BD5-90A2-4979-8510-2A68220CDA29}" type="presParOf" srcId="{D8BF14D5-C699-4884-AFFD-1AC104087B15}" destId="{1FA10331-A4D8-45D5-8991-9D2E5EEFB7BA}" srcOrd="8" destOrd="0" presId="urn:microsoft.com/office/officeart/2005/8/layout/list1"/>
    <dgm:cxn modelId="{67B19C3A-DF7C-40ED-A6D8-0C39BDBB5D8A}" type="presParOf" srcId="{1FA10331-A4D8-45D5-8991-9D2E5EEFB7BA}" destId="{30B28E1D-971B-4733-A2A3-EB6AF47B215F}" srcOrd="0" destOrd="0" presId="urn:microsoft.com/office/officeart/2005/8/layout/list1"/>
    <dgm:cxn modelId="{B6060873-DC6E-456A-892C-D65401382D36}" type="presParOf" srcId="{1FA10331-A4D8-45D5-8991-9D2E5EEFB7BA}" destId="{D7486510-6D37-4B1E-B4CF-CF3B370A635C}" srcOrd="1" destOrd="0" presId="urn:microsoft.com/office/officeart/2005/8/layout/list1"/>
    <dgm:cxn modelId="{3B660B1A-6A16-4D32-B559-3FE9C0421FC7}" type="presParOf" srcId="{D8BF14D5-C699-4884-AFFD-1AC104087B15}" destId="{371C1931-4C54-41CD-A3CA-0A066783709C}" srcOrd="9" destOrd="0" presId="urn:microsoft.com/office/officeart/2005/8/layout/list1"/>
    <dgm:cxn modelId="{CCB5DDB3-2822-4224-9E4A-8DF49747BB31}" type="presParOf" srcId="{D8BF14D5-C699-4884-AFFD-1AC104087B15}" destId="{11062FEA-9138-4F6E-A10C-2ED3091C3B9D}" srcOrd="10" destOrd="0" presId="urn:microsoft.com/office/officeart/2005/8/layout/list1"/>
    <dgm:cxn modelId="{B596CF77-C1A6-40A9-A30B-C5E2E3E7B109}" type="presParOf" srcId="{D8BF14D5-C699-4884-AFFD-1AC104087B15}" destId="{2D2EA613-3884-4C2D-8B6B-5A89AA8DC425}" srcOrd="11" destOrd="0" presId="urn:microsoft.com/office/officeart/2005/8/layout/list1"/>
    <dgm:cxn modelId="{EEF6FC16-6D78-4132-8AEE-4B349DAD0A9A}" type="presParOf" srcId="{D8BF14D5-C699-4884-AFFD-1AC104087B15}" destId="{8C4DFE79-6076-49A4-B4AC-12AB639B7A77}" srcOrd="12" destOrd="0" presId="urn:microsoft.com/office/officeart/2005/8/layout/list1"/>
    <dgm:cxn modelId="{7646A834-2256-47F7-A7CD-4576B51BBA86}" type="presParOf" srcId="{8C4DFE79-6076-49A4-B4AC-12AB639B7A77}" destId="{3B08684B-9DC9-4E3E-89B0-675E612F47F3}" srcOrd="0" destOrd="0" presId="urn:microsoft.com/office/officeart/2005/8/layout/list1"/>
    <dgm:cxn modelId="{54B86F59-2EE4-4AC6-89A0-15F5AABB6A78}" type="presParOf" srcId="{8C4DFE79-6076-49A4-B4AC-12AB639B7A77}" destId="{401AE907-6717-47D4-AD99-078D36391E74}" srcOrd="1" destOrd="0" presId="urn:microsoft.com/office/officeart/2005/8/layout/list1"/>
    <dgm:cxn modelId="{89E96A7B-5A08-46A7-8EB3-47FDE7F92CA3}" type="presParOf" srcId="{D8BF14D5-C699-4884-AFFD-1AC104087B15}" destId="{F4FF3839-ACA8-477E-844D-41B59C039EFA}" srcOrd="13" destOrd="0" presId="urn:microsoft.com/office/officeart/2005/8/layout/list1"/>
    <dgm:cxn modelId="{2F5DBC51-49F8-4119-ABE5-C58A4EE9300D}" type="presParOf" srcId="{D8BF14D5-C699-4884-AFFD-1AC104087B15}" destId="{12E7F1CE-85D9-4440-BE48-BBB72C212369}"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EE7979-694C-4B0E-884D-19A43017D39B}" type="doc">
      <dgm:prSet loTypeId="urn:microsoft.com/office/officeart/2005/8/layout/process4" loCatId="list" qsTypeId="urn:microsoft.com/office/officeart/2005/8/quickstyle/3d3" qsCatId="3D" csTypeId="urn:microsoft.com/office/officeart/2005/8/colors/colorful2" csCatId="colorful" phldr="1"/>
      <dgm:spPr/>
      <dgm:t>
        <a:bodyPr/>
        <a:lstStyle/>
        <a:p>
          <a:pPr rtl="1"/>
          <a:endParaRPr lang="ar-SA"/>
        </a:p>
      </dgm:t>
    </dgm:pt>
    <dgm:pt modelId="{8433F194-4205-4DC9-9158-E2DFDDB992F4}">
      <dgm:prSet phldrT="[نص]" custT="1"/>
      <dgm:spPr/>
      <dgm:t>
        <a:bodyPr/>
        <a:lstStyle/>
        <a:p>
          <a:pPr rtl="1"/>
          <a:r>
            <a:rPr lang="ar-SA" sz="2400" b="1" dirty="0" smtClean="0">
              <a:cs typeface="Simplified Arabic" pitchFamily="2" charset="-78"/>
            </a:rPr>
            <a:t>موقف يحتاج إلى قانون</a:t>
          </a:r>
          <a:endParaRPr lang="ar-SA" sz="2400" b="1" dirty="0">
            <a:cs typeface="Simplified Arabic" pitchFamily="2" charset="-78"/>
          </a:endParaRPr>
        </a:p>
      </dgm:t>
    </dgm:pt>
    <dgm:pt modelId="{47D741BB-A87C-44A5-BFF2-271AD3A7A2AD}" type="parTrans" cxnId="{F344FF0D-088B-446B-8A74-F453978469C8}">
      <dgm:prSet/>
      <dgm:spPr/>
      <dgm:t>
        <a:bodyPr/>
        <a:lstStyle/>
        <a:p>
          <a:pPr rtl="1"/>
          <a:endParaRPr lang="ar-SA"/>
        </a:p>
      </dgm:t>
    </dgm:pt>
    <dgm:pt modelId="{4894ED28-12EB-48CB-9E6C-35662D8C133C}" type="sibTrans" cxnId="{F344FF0D-088B-446B-8A74-F453978469C8}">
      <dgm:prSet/>
      <dgm:spPr/>
      <dgm:t>
        <a:bodyPr/>
        <a:lstStyle/>
        <a:p>
          <a:pPr rtl="1"/>
          <a:endParaRPr lang="ar-SA"/>
        </a:p>
      </dgm:t>
    </dgm:pt>
    <dgm:pt modelId="{CE8255B2-8E96-4AC0-8CE8-AB9479E5FDFA}">
      <dgm:prSet phldrT="[نص]" custT="1"/>
      <dgm:spPr/>
      <dgm:t>
        <a:bodyPr/>
        <a:lstStyle/>
        <a:p>
          <a:pPr rtl="1"/>
          <a:r>
            <a:rPr lang="ar-SA" sz="2400" b="1" dirty="0" smtClean="0">
              <a:cs typeface="Simplified Arabic" pitchFamily="2" charset="-78"/>
            </a:rPr>
            <a:t>حددي الهدف من القانون</a:t>
          </a:r>
          <a:endParaRPr lang="ar-SA" sz="2400" b="1" dirty="0">
            <a:cs typeface="Simplified Arabic" pitchFamily="2" charset="-78"/>
          </a:endParaRPr>
        </a:p>
      </dgm:t>
    </dgm:pt>
    <dgm:pt modelId="{4A4794B5-AD47-4759-A96A-CAC8A701CF97}" type="parTrans" cxnId="{BE0D1936-CE2A-43A0-9F91-583788D2B673}">
      <dgm:prSet/>
      <dgm:spPr/>
      <dgm:t>
        <a:bodyPr/>
        <a:lstStyle/>
        <a:p>
          <a:pPr rtl="1"/>
          <a:endParaRPr lang="ar-SA"/>
        </a:p>
      </dgm:t>
    </dgm:pt>
    <dgm:pt modelId="{D1FDC7DE-AA3B-44AB-AEC1-836AED067A15}" type="sibTrans" cxnId="{BE0D1936-CE2A-43A0-9F91-583788D2B673}">
      <dgm:prSet/>
      <dgm:spPr/>
      <dgm:t>
        <a:bodyPr/>
        <a:lstStyle/>
        <a:p>
          <a:pPr rtl="1"/>
          <a:endParaRPr lang="ar-SA"/>
        </a:p>
      </dgm:t>
    </dgm:pt>
    <dgm:pt modelId="{85EA19F7-ABF0-473E-BBA2-979CB1B687BE}">
      <dgm:prSet phldrT="[نص]" custT="1"/>
      <dgm:spPr/>
      <dgm:t>
        <a:bodyPr/>
        <a:lstStyle/>
        <a:p>
          <a:pPr rtl="1"/>
          <a:r>
            <a:rPr lang="ar-SA" sz="2400" b="1" dirty="0" smtClean="0">
              <a:cs typeface="Simplified Arabic" pitchFamily="2" charset="-78"/>
            </a:rPr>
            <a:t>ما العوامل التي يجب أخذها بعين </a:t>
          </a:r>
          <a:r>
            <a:rPr lang="ar-SA" sz="2400" b="1" dirty="0" err="1" smtClean="0">
              <a:cs typeface="Simplified Arabic" pitchFamily="2" charset="-78"/>
            </a:rPr>
            <a:t>الإعتبار</a:t>
          </a:r>
          <a:r>
            <a:rPr lang="ar-SA" sz="2400" b="1" dirty="0" smtClean="0">
              <a:cs typeface="Simplified Arabic" pitchFamily="2" charset="-78"/>
            </a:rPr>
            <a:t>؟</a:t>
          </a:r>
          <a:endParaRPr lang="ar-SA" sz="2400" b="1" dirty="0">
            <a:cs typeface="Simplified Arabic" pitchFamily="2" charset="-78"/>
          </a:endParaRPr>
        </a:p>
      </dgm:t>
    </dgm:pt>
    <dgm:pt modelId="{8BBAF615-9183-4A3B-977A-EF9B3EEB2164}" type="parTrans" cxnId="{6A9B9982-B4B9-4289-8570-F31B5304E83B}">
      <dgm:prSet/>
      <dgm:spPr/>
      <dgm:t>
        <a:bodyPr/>
        <a:lstStyle/>
        <a:p>
          <a:pPr rtl="1"/>
          <a:endParaRPr lang="ar-SA"/>
        </a:p>
      </dgm:t>
    </dgm:pt>
    <dgm:pt modelId="{F574F98B-A03F-4FB8-A76F-C481ADF348BB}" type="sibTrans" cxnId="{6A9B9982-B4B9-4289-8570-F31B5304E83B}">
      <dgm:prSet/>
      <dgm:spPr/>
      <dgm:t>
        <a:bodyPr/>
        <a:lstStyle/>
        <a:p>
          <a:pPr rtl="1"/>
          <a:endParaRPr lang="ar-SA"/>
        </a:p>
      </dgm:t>
    </dgm:pt>
    <dgm:pt modelId="{5D93B470-3533-4311-B41F-EE133960775F}">
      <dgm:prSet phldrT="[نص]" custT="1"/>
      <dgm:spPr/>
      <dgm:t>
        <a:bodyPr/>
        <a:lstStyle/>
        <a:p>
          <a:pPr rtl="1"/>
          <a:r>
            <a:rPr lang="ar-SA" sz="2400" b="1" dirty="0" smtClean="0">
              <a:cs typeface="Simplified Arabic" pitchFamily="2" charset="-78"/>
            </a:rPr>
            <a:t>مهارة النتائج</a:t>
          </a:r>
          <a:endParaRPr lang="ar-SA" sz="2400" b="1" dirty="0">
            <a:cs typeface="Simplified Arabic" pitchFamily="2" charset="-78"/>
          </a:endParaRPr>
        </a:p>
      </dgm:t>
    </dgm:pt>
    <dgm:pt modelId="{97AE3815-7950-4B3C-B021-3D0D8D386577}" type="parTrans" cxnId="{78D81889-B87B-480D-82D4-0CFC39E024A5}">
      <dgm:prSet/>
      <dgm:spPr/>
      <dgm:t>
        <a:bodyPr/>
        <a:lstStyle/>
        <a:p>
          <a:pPr rtl="1"/>
          <a:endParaRPr lang="ar-SA"/>
        </a:p>
      </dgm:t>
    </dgm:pt>
    <dgm:pt modelId="{0F6DC72C-C757-40A1-A47C-1CF744EAAC2E}" type="sibTrans" cxnId="{78D81889-B87B-480D-82D4-0CFC39E024A5}">
      <dgm:prSet/>
      <dgm:spPr/>
      <dgm:t>
        <a:bodyPr/>
        <a:lstStyle/>
        <a:p>
          <a:pPr rtl="1"/>
          <a:endParaRPr lang="ar-SA"/>
        </a:p>
      </dgm:t>
    </dgm:pt>
    <dgm:pt modelId="{0236572F-ECA8-4450-998E-930B0D4B6814}">
      <dgm:prSet phldrT="[نص]" custT="1"/>
      <dgm:spPr/>
      <dgm:t>
        <a:bodyPr/>
        <a:lstStyle/>
        <a:p>
          <a:pPr rtl="1"/>
          <a:r>
            <a:rPr lang="ar-SA" sz="2400" b="1" dirty="0" smtClean="0">
              <a:cs typeface="Simplified Arabic" pitchFamily="2" charset="-78"/>
            </a:rPr>
            <a:t>مهارة معالجة الأفكار</a:t>
          </a:r>
          <a:endParaRPr lang="ar-SA" sz="2400" b="1" dirty="0">
            <a:cs typeface="Simplified Arabic" pitchFamily="2" charset="-78"/>
          </a:endParaRPr>
        </a:p>
      </dgm:t>
    </dgm:pt>
    <dgm:pt modelId="{D0EDAE75-F6B5-4173-9E83-3B416B2BDB1D}" type="parTrans" cxnId="{7C11B1A2-C1AC-4726-B591-2CF9F2E56F39}">
      <dgm:prSet/>
      <dgm:spPr/>
      <dgm:t>
        <a:bodyPr/>
        <a:lstStyle/>
        <a:p>
          <a:pPr rtl="1"/>
          <a:endParaRPr lang="ar-SA"/>
        </a:p>
      </dgm:t>
    </dgm:pt>
    <dgm:pt modelId="{3C43A84B-ED70-425A-A3E2-FBBD9B182FB0}" type="sibTrans" cxnId="{7C11B1A2-C1AC-4726-B591-2CF9F2E56F39}">
      <dgm:prSet/>
      <dgm:spPr/>
      <dgm:t>
        <a:bodyPr/>
        <a:lstStyle/>
        <a:p>
          <a:pPr rtl="1"/>
          <a:endParaRPr lang="ar-SA"/>
        </a:p>
      </dgm:t>
    </dgm:pt>
    <dgm:pt modelId="{FB970F8F-231C-4C85-8907-D088B910D651}">
      <dgm:prSet phldrT="[نص]" custT="1"/>
      <dgm:spPr/>
      <dgm:t>
        <a:bodyPr/>
        <a:lstStyle/>
        <a:p>
          <a:pPr rtl="1"/>
          <a:r>
            <a:rPr lang="ar-SA" sz="2400" b="1" dirty="0" smtClean="0">
              <a:cs typeface="Simplified Arabic" pitchFamily="2" charset="-78"/>
            </a:rPr>
            <a:t>فكري في قانون مناسب لمتطلباتك</a:t>
          </a:r>
          <a:endParaRPr lang="ar-SA" sz="2400" b="1" dirty="0">
            <a:cs typeface="Simplified Arabic" pitchFamily="2" charset="-78"/>
          </a:endParaRPr>
        </a:p>
      </dgm:t>
    </dgm:pt>
    <dgm:pt modelId="{FF5B0DEB-0B49-4082-8F24-5748DDDFA1BF}" type="parTrans" cxnId="{00B8B9A6-18A1-4C34-AFAC-A2712832E692}">
      <dgm:prSet/>
      <dgm:spPr/>
      <dgm:t>
        <a:bodyPr/>
        <a:lstStyle/>
        <a:p>
          <a:pPr rtl="1"/>
          <a:endParaRPr lang="ar-SA"/>
        </a:p>
      </dgm:t>
    </dgm:pt>
    <dgm:pt modelId="{AD9F853F-EF31-45B1-A671-01AE4C165ED8}" type="sibTrans" cxnId="{00B8B9A6-18A1-4C34-AFAC-A2712832E692}">
      <dgm:prSet/>
      <dgm:spPr/>
      <dgm:t>
        <a:bodyPr/>
        <a:lstStyle/>
        <a:p>
          <a:pPr rtl="1"/>
          <a:endParaRPr lang="ar-SA"/>
        </a:p>
      </dgm:t>
    </dgm:pt>
    <dgm:pt modelId="{4763B223-13ED-437E-B284-C06A49D3B7B2}">
      <dgm:prSet phldrT="[نص]" custT="1"/>
      <dgm:spPr/>
      <dgm:t>
        <a:bodyPr/>
        <a:lstStyle/>
        <a:p>
          <a:pPr rtl="1"/>
          <a:r>
            <a:rPr lang="ar-SA" sz="2400" b="1" dirty="0" err="1" smtClean="0">
              <a:cs typeface="Simplified Arabic" pitchFamily="2" charset="-78"/>
            </a:rPr>
            <a:t>إفحصي</a:t>
          </a:r>
          <a:r>
            <a:rPr lang="ar-SA" sz="2400" b="1" dirty="0" smtClean="0">
              <a:cs typeface="Simplified Arabic" pitchFamily="2" charset="-78"/>
            </a:rPr>
            <a:t> القانون من خلال </a:t>
          </a:r>
          <a:endParaRPr lang="ar-SA" sz="2400" b="1" dirty="0">
            <a:cs typeface="Simplified Arabic" pitchFamily="2" charset="-78"/>
          </a:endParaRPr>
        </a:p>
      </dgm:t>
    </dgm:pt>
    <dgm:pt modelId="{9E6ACE1E-EED2-4DAB-8E2C-BD9738955ED3}" type="parTrans" cxnId="{8B45A9B5-A2F0-4D08-95AF-A5084A11F2C1}">
      <dgm:prSet/>
      <dgm:spPr/>
      <dgm:t>
        <a:bodyPr/>
        <a:lstStyle/>
        <a:p>
          <a:pPr rtl="1"/>
          <a:endParaRPr lang="ar-SA"/>
        </a:p>
      </dgm:t>
    </dgm:pt>
    <dgm:pt modelId="{580971C9-537E-4B30-9DD3-7465CF4A568D}" type="sibTrans" cxnId="{8B45A9B5-A2F0-4D08-95AF-A5084A11F2C1}">
      <dgm:prSet/>
      <dgm:spPr/>
      <dgm:t>
        <a:bodyPr/>
        <a:lstStyle/>
        <a:p>
          <a:pPr rtl="1"/>
          <a:endParaRPr lang="ar-SA"/>
        </a:p>
      </dgm:t>
    </dgm:pt>
    <dgm:pt modelId="{D98B92A2-F2A0-4F49-A4E9-B6DAFA3BCC8E}" type="pres">
      <dgm:prSet presAssocID="{2BEE7979-694C-4B0E-884D-19A43017D39B}" presName="Name0" presStyleCnt="0">
        <dgm:presLayoutVars>
          <dgm:dir/>
          <dgm:animLvl val="lvl"/>
          <dgm:resizeHandles val="exact"/>
        </dgm:presLayoutVars>
      </dgm:prSet>
      <dgm:spPr/>
      <dgm:t>
        <a:bodyPr/>
        <a:lstStyle/>
        <a:p>
          <a:pPr rtl="1"/>
          <a:endParaRPr lang="ar-SA"/>
        </a:p>
      </dgm:t>
    </dgm:pt>
    <dgm:pt modelId="{2B3296C6-C36B-4EBB-8AC1-33BE1B191EAA}" type="pres">
      <dgm:prSet presAssocID="{4763B223-13ED-437E-B284-C06A49D3B7B2}" presName="boxAndChildren" presStyleCnt="0"/>
      <dgm:spPr/>
    </dgm:pt>
    <dgm:pt modelId="{321B9C08-6D91-4864-8D2D-1814F633884E}" type="pres">
      <dgm:prSet presAssocID="{4763B223-13ED-437E-B284-C06A49D3B7B2}" presName="parentTextBox" presStyleLbl="node1" presStyleIdx="0" presStyleCnt="5"/>
      <dgm:spPr/>
      <dgm:t>
        <a:bodyPr/>
        <a:lstStyle/>
        <a:p>
          <a:pPr rtl="1"/>
          <a:endParaRPr lang="ar-SA"/>
        </a:p>
      </dgm:t>
    </dgm:pt>
    <dgm:pt modelId="{199A82C9-5A78-4EE5-8BBB-7C0E66A927CD}" type="pres">
      <dgm:prSet presAssocID="{4763B223-13ED-437E-B284-C06A49D3B7B2}" presName="entireBox" presStyleLbl="node1" presStyleIdx="0" presStyleCnt="5"/>
      <dgm:spPr/>
      <dgm:t>
        <a:bodyPr/>
        <a:lstStyle/>
        <a:p>
          <a:pPr rtl="1"/>
          <a:endParaRPr lang="ar-SA"/>
        </a:p>
      </dgm:t>
    </dgm:pt>
    <dgm:pt modelId="{C5EC62C6-1A8C-4F4E-AEF2-AEBCE8DEDF7B}" type="pres">
      <dgm:prSet presAssocID="{4763B223-13ED-437E-B284-C06A49D3B7B2}" presName="descendantBox" presStyleCnt="0"/>
      <dgm:spPr/>
    </dgm:pt>
    <dgm:pt modelId="{B27263E9-BEED-4695-B16B-6DE25D9415AB}" type="pres">
      <dgm:prSet presAssocID="{5D93B470-3533-4311-B41F-EE133960775F}" presName="childTextBox" presStyleLbl="fgAccFollowNode1" presStyleIdx="0" presStyleCnt="2">
        <dgm:presLayoutVars>
          <dgm:bulletEnabled val="1"/>
        </dgm:presLayoutVars>
      </dgm:prSet>
      <dgm:spPr/>
      <dgm:t>
        <a:bodyPr/>
        <a:lstStyle/>
        <a:p>
          <a:pPr rtl="1"/>
          <a:endParaRPr lang="ar-SA"/>
        </a:p>
      </dgm:t>
    </dgm:pt>
    <dgm:pt modelId="{E7F08FEB-382D-42C0-A761-AA949010EF63}" type="pres">
      <dgm:prSet presAssocID="{0236572F-ECA8-4450-998E-930B0D4B6814}" presName="childTextBox" presStyleLbl="fgAccFollowNode1" presStyleIdx="1" presStyleCnt="2">
        <dgm:presLayoutVars>
          <dgm:bulletEnabled val="1"/>
        </dgm:presLayoutVars>
      </dgm:prSet>
      <dgm:spPr/>
      <dgm:t>
        <a:bodyPr/>
        <a:lstStyle/>
        <a:p>
          <a:pPr rtl="1"/>
          <a:endParaRPr lang="ar-SA"/>
        </a:p>
      </dgm:t>
    </dgm:pt>
    <dgm:pt modelId="{A088A3CB-7C4B-47AE-B892-F7DE4D1F053B}" type="pres">
      <dgm:prSet presAssocID="{AD9F853F-EF31-45B1-A671-01AE4C165ED8}" presName="sp" presStyleCnt="0"/>
      <dgm:spPr/>
    </dgm:pt>
    <dgm:pt modelId="{87DF447B-0904-4D42-803F-ACA978134C38}" type="pres">
      <dgm:prSet presAssocID="{FB970F8F-231C-4C85-8907-D088B910D651}" presName="arrowAndChildren" presStyleCnt="0"/>
      <dgm:spPr/>
    </dgm:pt>
    <dgm:pt modelId="{59907F19-4E2B-46F1-BA59-59F6CC3D9F79}" type="pres">
      <dgm:prSet presAssocID="{FB970F8F-231C-4C85-8907-D088B910D651}" presName="parentTextArrow" presStyleLbl="node1" presStyleIdx="1" presStyleCnt="5"/>
      <dgm:spPr/>
      <dgm:t>
        <a:bodyPr/>
        <a:lstStyle/>
        <a:p>
          <a:pPr rtl="1"/>
          <a:endParaRPr lang="ar-SA"/>
        </a:p>
      </dgm:t>
    </dgm:pt>
    <dgm:pt modelId="{1AFDB5DF-38AE-4A34-81EC-8AC3D033507F}" type="pres">
      <dgm:prSet presAssocID="{F574F98B-A03F-4FB8-A76F-C481ADF348BB}" presName="sp" presStyleCnt="0"/>
      <dgm:spPr/>
    </dgm:pt>
    <dgm:pt modelId="{DF8980D2-9E12-4C7E-857A-743BF92B98F9}" type="pres">
      <dgm:prSet presAssocID="{85EA19F7-ABF0-473E-BBA2-979CB1B687BE}" presName="arrowAndChildren" presStyleCnt="0"/>
      <dgm:spPr/>
    </dgm:pt>
    <dgm:pt modelId="{2BC85FDA-A29A-4892-8AB9-290A60EA62A9}" type="pres">
      <dgm:prSet presAssocID="{85EA19F7-ABF0-473E-BBA2-979CB1B687BE}" presName="parentTextArrow" presStyleLbl="node1" presStyleIdx="2" presStyleCnt="5"/>
      <dgm:spPr/>
      <dgm:t>
        <a:bodyPr/>
        <a:lstStyle/>
        <a:p>
          <a:pPr rtl="1"/>
          <a:endParaRPr lang="ar-SA"/>
        </a:p>
      </dgm:t>
    </dgm:pt>
    <dgm:pt modelId="{DA3F4DD3-E7A6-4D5E-A0D2-3DF9B26C4868}" type="pres">
      <dgm:prSet presAssocID="{D1FDC7DE-AA3B-44AB-AEC1-836AED067A15}" presName="sp" presStyleCnt="0"/>
      <dgm:spPr/>
    </dgm:pt>
    <dgm:pt modelId="{FE249F76-F9B7-44C1-80FF-187A46E786DA}" type="pres">
      <dgm:prSet presAssocID="{CE8255B2-8E96-4AC0-8CE8-AB9479E5FDFA}" presName="arrowAndChildren" presStyleCnt="0"/>
      <dgm:spPr/>
    </dgm:pt>
    <dgm:pt modelId="{6C14FAC0-EF74-4314-9849-EF0896433BD7}" type="pres">
      <dgm:prSet presAssocID="{CE8255B2-8E96-4AC0-8CE8-AB9479E5FDFA}" presName="parentTextArrow" presStyleLbl="node1" presStyleIdx="3" presStyleCnt="5"/>
      <dgm:spPr/>
      <dgm:t>
        <a:bodyPr/>
        <a:lstStyle/>
        <a:p>
          <a:pPr rtl="1"/>
          <a:endParaRPr lang="ar-SA"/>
        </a:p>
      </dgm:t>
    </dgm:pt>
    <dgm:pt modelId="{5B438754-3C2A-4EA5-9314-17175C3FC1A3}" type="pres">
      <dgm:prSet presAssocID="{4894ED28-12EB-48CB-9E6C-35662D8C133C}" presName="sp" presStyleCnt="0"/>
      <dgm:spPr/>
    </dgm:pt>
    <dgm:pt modelId="{6FDDC1AC-71CD-4584-BD12-5682EC9B05E8}" type="pres">
      <dgm:prSet presAssocID="{8433F194-4205-4DC9-9158-E2DFDDB992F4}" presName="arrowAndChildren" presStyleCnt="0"/>
      <dgm:spPr/>
    </dgm:pt>
    <dgm:pt modelId="{6130181B-260E-4384-A14C-DD89BA299B85}" type="pres">
      <dgm:prSet presAssocID="{8433F194-4205-4DC9-9158-E2DFDDB992F4}" presName="parentTextArrow" presStyleLbl="node1" presStyleIdx="4" presStyleCnt="5"/>
      <dgm:spPr/>
      <dgm:t>
        <a:bodyPr/>
        <a:lstStyle/>
        <a:p>
          <a:pPr rtl="1"/>
          <a:endParaRPr lang="ar-SA"/>
        </a:p>
      </dgm:t>
    </dgm:pt>
  </dgm:ptLst>
  <dgm:cxnLst>
    <dgm:cxn modelId="{52224538-87A7-4979-9958-13D429736292}" type="presOf" srcId="{FB970F8F-231C-4C85-8907-D088B910D651}" destId="{59907F19-4E2B-46F1-BA59-59F6CC3D9F79}" srcOrd="0" destOrd="0" presId="urn:microsoft.com/office/officeart/2005/8/layout/process4"/>
    <dgm:cxn modelId="{CE3FEA92-4FD3-41BF-B1AE-D743A6877B29}" type="presOf" srcId="{85EA19F7-ABF0-473E-BBA2-979CB1B687BE}" destId="{2BC85FDA-A29A-4892-8AB9-290A60EA62A9}" srcOrd="0" destOrd="0" presId="urn:microsoft.com/office/officeart/2005/8/layout/process4"/>
    <dgm:cxn modelId="{7C11B1A2-C1AC-4726-B591-2CF9F2E56F39}" srcId="{4763B223-13ED-437E-B284-C06A49D3B7B2}" destId="{0236572F-ECA8-4450-998E-930B0D4B6814}" srcOrd="1" destOrd="0" parTransId="{D0EDAE75-F6B5-4173-9E83-3B416B2BDB1D}" sibTransId="{3C43A84B-ED70-425A-A3E2-FBBD9B182FB0}"/>
    <dgm:cxn modelId="{9834EE1E-7955-4228-A801-19B74C6E1CE8}" type="presOf" srcId="{4763B223-13ED-437E-B284-C06A49D3B7B2}" destId="{321B9C08-6D91-4864-8D2D-1814F633884E}" srcOrd="0" destOrd="0" presId="urn:microsoft.com/office/officeart/2005/8/layout/process4"/>
    <dgm:cxn modelId="{FEC9EACA-E2FE-4BE5-925D-C56BBDD7322D}" type="presOf" srcId="{0236572F-ECA8-4450-998E-930B0D4B6814}" destId="{E7F08FEB-382D-42C0-A761-AA949010EF63}" srcOrd="0" destOrd="0" presId="urn:microsoft.com/office/officeart/2005/8/layout/process4"/>
    <dgm:cxn modelId="{00B8B9A6-18A1-4C34-AFAC-A2712832E692}" srcId="{2BEE7979-694C-4B0E-884D-19A43017D39B}" destId="{FB970F8F-231C-4C85-8907-D088B910D651}" srcOrd="3" destOrd="0" parTransId="{FF5B0DEB-0B49-4082-8F24-5748DDDFA1BF}" sibTransId="{AD9F853F-EF31-45B1-A671-01AE4C165ED8}"/>
    <dgm:cxn modelId="{A1507C9E-AAB3-4B10-92E4-ADB429271E26}" type="presOf" srcId="{8433F194-4205-4DC9-9158-E2DFDDB992F4}" destId="{6130181B-260E-4384-A14C-DD89BA299B85}" srcOrd="0" destOrd="0" presId="urn:microsoft.com/office/officeart/2005/8/layout/process4"/>
    <dgm:cxn modelId="{BF9B58C7-FD24-468B-81A2-DCBFDF788EDB}" type="presOf" srcId="{5D93B470-3533-4311-B41F-EE133960775F}" destId="{B27263E9-BEED-4695-B16B-6DE25D9415AB}" srcOrd="0" destOrd="0" presId="urn:microsoft.com/office/officeart/2005/8/layout/process4"/>
    <dgm:cxn modelId="{804CB647-BDA3-404B-9B2C-DCFF234A6A31}" type="presOf" srcId="{CE8255B2-8E96-4AC0-8CE8-AB9479E5FDFA}" destId="{6C14FAC0-EF74-4314-9849-EF0896433BD7}" srcOrd="0" destOrd="0" presId="urn:microsoft.com/office/officeart/2005/8/layout/process4"/>
    <dgm:cxn modelId="{F344FF0D-088B-446B-8A74-F453978469C8}" srcId="{2BEE7979-694C-4B0E-884D-19A43017D39B}" destId="{8433F194-4205-4DC9-9158-E2DFDDB992F4}" srcOrd="0" destOrd="0" parTransId="{47D741BB-A87C-44A5-BFF2-271AD3A7A2AD}" sibTransId="{4894ED28-12EB-48CB-9E6C-35662D8C133C}"/>
    <dgm:cxn modelId="{6A9B9982-B4B9-4289-8570-F31B5304E83B}" srcId="{2BEE7979-694C-4B0E-884D-19A43017D39B}" destId="{85EA19F7-ABF0-473E-BBA2-979CB1B687BE}" srcOrd="2" destOrd="0" parTransId="{8BBAF615-9183-4A3B-977A-EF9B3EEB2164}" sibTransId="{F574F98B-A03F-4FB8-A76F-C481ADF348BB}"/>
    <dgm:cxn modelId="{B73C6D8E-3A3B-49DF-A114-72FAA9E195BC}" type="presOf" srcId="{4763B223-13ED-437E-B284-C06A49D3B7B2}" destId="{199A82C9-5A78-4EE5-8BBB-7C0E66A927CD}" srcOrd="1" destOrd="0" presId="urn:microsoft.com/office/officeart/2005/8/layout/process4"/>
    <dgm:cxn modelId="{78D81889-B87B-480D-82D4-0CFC39E024A5}" srcId="{4763B223-13ED-437E-B284-C06A49D3B7B2}" destId="{5D93B470-3533-4311-B41F-EE133960775F}" srcOrd="0" destOrd="0" parTransId="{97AE3815-7950-4B3C-B021-3D0D8D386577}" sibTransId="{0F6DC72C-C757-40A1-A47C-1CF744EAAC2E}"/>
    <dgm:cxn modelId="{8B45A9B5-A2F0-4D08-95AF-A5084A11F2C1}" srcId="{2BEE7979-694C-4B0E-884D-19A43017D39B}" destId="{4763B223-13ED-437E-B284-C06A49D3B7B2}" srcOrd="4" destOrd="0" parTransId="{9E6ACE1E-EED2-4DAB-8E2C-BD9738955ED3}" sibTransId="{580971C9-537E-4B30-9DD3-7465CF4A568D}"/>
    <dgm:cxn modelId="{C33E1E4E-9C0B-4B8F-8365-4FFA8660A00A}" type="presOf" srcId="{2BEE7979-694C-4B0E-884D-19A43017D39B}" destId="{D98B92A2-F2A0-4F49-A4E9-B6DAFA3BCC8E}" srcOrd="0" destOrd="0" presId="urn:microsoft.com/office/officeart/2005/8/layout/process4"/>
    <dgm:cxn modelId="{BE0D1936-CE2A-43A0-9F91-583788D2B673}" srcId="{2BEE7979-694C-4B0E-884D-19A43017D39B}" destId="{CE8255B2-8E96-4AC0-8CE8-AB9479E5FDFA}" srcOrd="1" destOrd="0" parTransId="{4A4794B5-AD47-4759-A96A-CAC8A701CF97}" sibTransId="{D1FDC7DE-AA3B-44AB-AEC1-836AED067A15}"/>
    <dgm:cxn modelId="{15FA1C93-7A0D-4E85-84AC-7072B84B3B7D}" type="presParOf" srcId="{D98B92A2-F2A0-4F49-A4E9-B6DAFA3BCC8E}" destId="{2B3296C6-C36B-4EBB-8AC1-33BE1B191EAA}" srcOrd="0" destOrd="0" presId="urn:microsoft.com/office/officeart/2005/8/layout/process4"/>
    <dgm:cxn modelId="{B0DC4C54-7085-437F-92AF-35D4AE1B250A}" type="presParOf" srcId="{2B3296C6-C36B-4EBB-8AC1-33BE1B191EAA}" destId="{321B9C08-6D91-4864-8D2D-1814F633884E}" srcOrd="0" destOrd="0" presId="urn:microsoft.com/office/officeart/2005/8/layout/process4"/>
    <dgm:cxn modelId="{8995BE05-43F8-4AB8-8532-E93976A94C27}" type="presParOf" srcId="{2B3296C6-C36B-4EBB-8AC1-33BE1B191EAA}" destId="{199A82C9-5A78-4EE5-8BBB-7C0E66A927CD}" srcOrd="1" destOrd="0" presId="urn:microsoft.com/office/officeart/2005/8/layout/process4"/>
    <dgm:cxn modelId="{FE7F3712-E9A7-4392-B472-744E43112269}" type="presParOf" srcId="{2B3296C6-C36B-4EBB-8AC1-33BE1B191EAA}" destId="{C5EC62C6-1A8C-4F4E-AEF2-AEBCE8DEDF7B}" srcOrd="2" destOrd="0" presId="urn:microsoft.com/office/officeart/2005/8/layout/process4"/>
    <dgm:cxn modelId="{C2812EAF-CD2F-496E-BA76-F8CE731C41E7}" type="presParOf" srcId="{C5EC62C6-1A8C-4F4E-AEF2-AEBCE8DEDF7B}" destId="{B27263E9-BEED-4695-B16B-6DE25D9415AB}" srcOrd="0" destOrd="0" presId="urn:microsoft.com/office/officeart/2005/8/layout/process4"/>
    <dgm:cxn modelId="{D3F2BB53-6663-48C2-9A01-711090513AC1}" type="presParOf" srcId="{C5EC62C6-1A8C-4F4E-AEF2-AEBCE8DEDF7B}" destId="{E7F08FEB-382D-42C0-A761-AA949010EF63}" srcOrd="1" destOrd="0" presId="urn:microsoft.com/office/officeart/2005/8/layout/process4"/>
    <dgm:cxn modelId="{15C1E6BB-4075-48DF-AFF0-91FD6879A054}" type="presParOf" srcId="{D98B92A2-F2A0-4F49-A4E9-B6DAFA3BCC8E}" destId="{A088A3CB-7C4B-47AE-B892-F7DE4D1F053B}" srcOrd="1" destOrd="0" presId="urn:microsoft.com/office/officeart/2005/8/layout/process4"/>
    <dgm:cxn modelId="{862D7D15-2292-45B8-84AA-CBC46E708FA6}" type="presParOf" srcId="{D98B92A2-F2A0-4F49-A4E9-B6DAFA3BCC8E}" destId="{87DF447B-0904-4D42-803F-ACA978134C38}" srcOrd="2" destOrd="0" presId="urn:microsoft.com/office/officeart/2005/8/layout/process4"/>
    <dgm:cxn modelId="{47A9C427-6390-45CF-9B22-C5DF2E7BEE08}" type="presParOf" srcId="{87DF447B-0904-4D42-803F-ACA978134C38}" destId="{59907F19-4E2B-46F1-BA59-59F6CC3D9F79}" srcOrd="0" destOrd="0" presId="urn:microsoft.com/office/officeart/2005/8/layout/process4"/>
    <dgm:cxn modelId="{FEC71E44-B3C2-48FF-AC59-FE65887A413F}" type="presParOf" srcId="{D98B92A2-F2A0-4F49-A4E9-B6DAFA3BCC8E}" destId="{1AFDB5DF-38AE-4A34-81EC-8AC3D033507F}" srcOrd="3" destOrd="0" presId="urn:microsoft.com/office/officeart/2005/8/layout/process4"/>
    <dgm:cxn modelId="{E5FCE3C9-C72B-4D4B-BA0D-6942B936ECA6}" type="presParOf" srcId="{D98B92A2-F2A0-4F49-A4E9-B6DAFA3BCC8E}" destId="{DF8980D2-9E12-4C7E-857A-743BF92B98F9}" srcOrd="4" destOrd="0" presId="urn:microsoft.com/office/officeart/2005/8/layout/process4"/>
    <dgm:cxn modelId="{46305F16-BD7C-43A2-A90A-DF38A893BF52}" type="presParOf" srcId="{DF8980D2-9E12-4C7E-857A-743BF92B98F9}" destId="{2BC85FDA-A29A-4892-8AB9-290A60EA62A9}" srcOrd="0" destOrd="0" presId="urn:microsoft.com/office/officeart/2005/8/layout/process4"/>
    <dgm:cxn modelId="{0099DDD4-046F-4EC0-99AE-4D4AAC2CA23D}" type="presParOf" srcId="{D98B92A2-F2A0-4F49-A4E9-B6DAFA3BCC8E}" destId="{DA3F4DD3-E7A6-4D5E-A0D2-3DF9B26C4868}" srcOrd="5" destOrd="0" presId="urn:microsoft.com/office/officeart/2005/8/layout/process4"/>
    <dgm:cxn modelId="{E952B3D7-D3E7-4C73-9845-5C6504B6A537}" type="presParOf" srcId="{D98B92A2-F2A0-4F49-A4E9-B6DAFA3BCC8E}" destId="{FE249F76-F9B7-44C1-80FF-187A46E786DA}" srcOrd="6" destOrd="0" presId="urn:microsoft.com/office/officeart/2005/8/layout/process4"/>
    <dgm:cxn modelId="{9A9783CD-0DED-4278-AC64-A43C0FAAFE2A}" type="presParOf" srcId="{FE249F76-F9B7-44C1-80FF-187A46E786DA}" destId="{6C14FAC0-EF74-4314-9849-EF0896433BD7}" srcOrd="0" destOrd="0" presId="urn:microsoft.com/office/officeart/2005/8/layout/process4"/>
    <dgm:cxn modelId="{7F3D00E9-E57C-41CB-A035-D858A471FF8C}" type="presParOf" srcId="{D98B92A2-F2A0-4F49-A4E9-B6DAFA3BCC8E}" destId="{5B438754-3C2A-4EA5-9314-17175C3FC1A3}" srcOrd="7" destOrd="0" presId="urn:microsoft.com/office/officeart/2005/8/layout/process4"/>
    <dgm:cxn modelId="{9DB99242-5ABB-4FD8-B0D5-F4CAF849D123}" type="presParOf" srcId="{D98B92A2-F2A0-4F49-A4E9-B6DAFA3BCC8E}" destId="{6FDDC1AC-71CD-4584-BD12-5682EC9B05E8}" srcOrd="8" destOrd="0" presId="urn:microsoft.com/office/officeart/2005/8/layout/process4"/>
    <dgm:cxn modelId="{229F20C3-2D41-477B-AB0E-267F5AD1A54C}" type="presParOf" srcId="{6FDDC1AC-71CD-4584-BD12-5682EC9B05E8}" destId="{6130181B-260E-4384-A14C-DD89BA299B8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BEE7979-694C-4B0E-884D-19A43017D39B}" type="doc">
      <dgm:prSet loTypeId="urn:microsoft.com/office/officeart/2005/8/layout/process4" loCatId="list" qsTypeId="urn:microsoft.com/office/officeart/2005/8/quickstyle/3d3" qsCatId="3D" csTypeId="urn:microsoft.com/office/officeart/2005/8/colors/colorful2" csCatId="colorful" phldr="1"/>
      <dgm:spPr/>
      <dgm:t>
        <a:bodyPr/>
        <a:lstStyle/>
        <a:p>
          <a:pPr rtl="1"/>
          <a:endParaRPr lang="ar-SA"/>
        </a:p>
      </dgm:t>
    </dgm:pt>
    <dgm:pt modelId="{8433F194-4205-4DC9-9158-E2DFDDB992F4}">
      <dgm:prSet phldrT="[نص]" custT="1"/>
      <dgm:spPr/>
      <dgm:t>
        <a:bodyPr/>
        <a:lstStyle/>
        <a:p>
          <a:pPr rtl="1"/>
          <a:r>
            <a:rPr lang="ar-SA" sz="2400" b="1" dirty="0" smtClean="0">
              <a:cs typeface="Simplified Arabic" pitchFamily="2" charset="-78"/>
            </a:rPr>
            <a:t>موقف يحتاج إلى قانون</a:t>
          </a:r>
          <a:endParaRPr lang="ar-SA" sz="2400" b="1" dirty="0">
            <a:cs typeface="Simplified Arabic" pitchFamily="2" charset="-78"/>
          </a:endParaRPr>
        </a:p>
      </dgm:t>
    </dgm:pt>
    <dgm:pt modelId="{47D741BB-A87C-44A5-BFF2-271AD3A7A2AD}" type="parTrans" cxnId="{F344FF0D-088B-446B-8A74-F453978469C8}">
      <dgm:prSet/>
      <dgm:spPr/>
      <dgm:t>
        <a:bodyPr/>
        <a:lstStyle/>
        <a:p>
          <a:pPr rtl="1"/>
          <a:endParaRPr lang="ar-SA"/>
        </a:p>
      </dgm:t>
    </dgm:pt>
    <dgm:pt modelId="{4894ED28-12EB-48CB-9E6C-35662D8C133C}" type="sibTrans" cxnId="{F344FF0D-088B-446B-8A74-F453978469C8}">
      <dgm:prSet/>
      <dgm:spPr/>
      <dgm:t>
        <a:bodyPr/>
        <a:lstStyle/>
        <a:p>
          <a:pPr rtl="1"/>
          <a:endParaRPr lang="ar-SA"/>
        </a:p>
      </dgm:t>
    </dgm:pt>
    <dgm:pt modelId="{CE8255B2-8E96-4AC0-8CE8-AB9479E5FDFA}">
      <dgm:prSet phldrT="[نص]" custT="1"/>
      <dgm:spPr/>
      <dgm:t>
        <a:bodyPr/>
        <a:lstStyle/>
        <a:p>
          <a:pPr rtl="1"/>
          <a:r>
            <a:rPr lang="ar-SA" sz="2400" b="1" dirty="0" smtClean="0">
              <a:cs typeface="Simplified Arabic" pitchFamily="2" charset="-78"/>
            </a:rPr>
            <a:t>حددي الهدف من القانون</a:t>
          </a:r>
          <a:endParaRPr lang="ar-SA" sz="2400" b="1" dirty="0">
            <a:cs typeface="Simplified Arabic" pitchFamily="2" charset="-78"/>
          </a:endParaRPr>
        </a:p>
      </dgm:t>
    </dgm:pt>
    <dgm:pt modelId="{4A4794B5-AD47-4759-A96A-CAC8A701CF97}" type="parTrans" cxnId="{BE0D1936-CE2A-43A0-9F91-583788D2B673}">
      <dgm:prSet/>
      <dgm:spPr/>
      <dgm:t>
        <a:bodyPr/>
        <a:lstStyle/>
        <a:p>
          <a:pPr rtl="1"/>
          <a:endParaRPr lang="ar-SA"/>
        </a:p>
      </dgm:t>
    </dgm:pt>
    <dgm:pt modelId="{D1FDC7DE-AA3B-44AB-AEC1-836AED067A15}" type="sibTrans" cxnId="{BE0D1936-CE2A-43A0-9F91-583788D2B673}">
      <dgm:prSet/>
      <dgm:spPr/>
      <dgm:t>
        <a:bodyPr/>
        <a:lstStyle/>
        <a:p>
          <a:pPr rtl="1"/>
          <a:endParaRPr lang="ar-SA"/>
        </a:p>
      </dgm:t>
    </dgm:pt>
    <dgm:pt modelId="{85EA19F7-ABF0-473E-BBA2-979CB1B687BE}">
      <dgm:prSet phldrT="[نص]" custT="1"/>
      <dgm:spPr/>
      <dgm:t>
        <a:bodyPr/>
        <a:lstStyle/>
        <a:p>
          <a:pPr rtl="1"/>
          <a:r>
            <a:rPr lang="ar-SA" sz="2400" b="1" dirty="0" smtClean="0">
              <a:cs typeface="Simplified Arabic" pitchFamily="2" charset="-78"/>
            </a:rPr>
            <a:t>ما العوامل التي يجب أخذها بعين </a:t>
          </a:r>
          <a:r>
            <a:rPr lang="ar-SA" sz="2400" b="1" dirty="0" err="1" smtClean="0">
              <a:cs typeface="Simplified Arabic" pitchFamily="2" charset="-78"/>
            </a:rPr>
            <a:t>الإعتبار</a:t>
          </a:r>
          <a:r>
            <a:rPr lang="ar-SA" sz="2400" b="1" dirty="0" smtClean="0">
              <a:cs typeface="Simplified Arabic" pitchFamily="2" charset="-78"/>
            </a:rPr>
            <a:t>؟</a:t>
          </a:r>
          <a:endParaRPr lang="ar-SA" sz="2400" b="1" dirty="0">
            <a:cs typeface="Simplified Arabic" pitchFamily="2" charset="-78"/>
          </a:endParaRPr>
        </a:p>
      </dgm:t>
    </dgm:pt>
    <dgm:pt modelId="{8BBAF615-9183-4A3B-977A-EF9B3EEB2164}" type="parTrans" cxnId="{6A9B9982-B4B9-4289-8570-F31B5304E83B}">
      <dgm:prSet/>
      <dgm:spPr/>
      <dgm:t>
        <a:bodyPr/>
        <a:lstStyle/>
        <a:p>
          <a:pPr rtl="1"/>
          <a:endParaRPr lang="ar-SA"/>
        </a:p>
      </dgm:t>
    </dgm:pt>
    <dgm:pt modelId="{F574F98B-A03F-4FB8-A76F-C481ADF348BB}" type="sibTrans" cxnId="{6A9B9982-B4B9-4289-8570-F31B5304E83B}">
      <dgm:prSet/>
      <dgm:spPr/>
      <dgm:t>
        <a:bodyPr/>
        <a:lstStyle/>
        <a:p>
          <a:pPr rtl="1"/>
          <a:endParaRPr lang="ar-SA"/>
        </a:p>
      </dgm:t>
    </dgm:pt>
    <dgm:pt modelId="{5D93B470-3533-4311-B41F-EE133960775F}">
      <dgm:prSet phldrT="[نص]" custT="1"/>
      <dgm:spPr/>
      <dgm:t>
        <a:bodyPr/>
        <a:lstStyle/>
        <a:p>
          <a:pPr rtl="1"/>
          <a:r>
            <a:rPr lang="ar-SA" sz="2400" b="1" dirty="0" smtClean="0">
              <a:cs typeface="Simplified Arabic" pitchFamily="2" charset="-78"/>
            </a:rPr>
            <a:t>مهارة النتائج</a:t>
          </a:r>
          <a:endParaRPr lang="ar-SA" sz="2400" b="1" dirty="0">
            <a:cs typeface="Simplified Arabic" pitchFamily="2" charset="-78"/>
          </a:endParaRPr>
        </a:p>
      </dgm:t>
    </dgm:pt>
    <dgm:pt modelId="{97AE3815-7950-4B3C-B021-3D0D8D386577}" type="parTrans" cxnId="{78D81889-B87B-480D-82D4-0CFC39E024A5}">
      <dgm:prSet/>
      <dgm:spPr/>
      <dgm:t>
        <a:bodyPr/>
        <a:lstStyle/>
        <a:p>
          <a:pPr rtl="1"/>
          <a:endParaRPr lang="ar-SA"/>
        </a:p>
      </dgm:t>
    </dgm:pt>
    <dgm:pt modelId="{0F6DC72C-C757-40A1-A47C-1CF744EAAC2E}" type="sibTrans" cxnId="{78D81889-B87B-480D-82D4-0CFC39E024A5}">
      <dgm:prSet/>
      <dgm:spPr/>
      <dgm:t>
        <a:bodyPr/>
        <a:lstStyle/>
        <a:p>
          <a:pPr rtl="1"/>
          <a:endParaRPr lang="ar-SA"/>
        </a:p>
      </dgm:t>
    </dgm:pt>
    <dgm:pt modelId="{0236572F-ECA8-4450-998E-930B0D4B6814}">
      <dgm:prSet phldrT="[نص]" custT="1"/>
      <dgm:spPr/>
      <dgm:t>
        <a:bodyPr/>
        <a:lstStyle/>
        <a:p>
          <a:pPr rtl="1"/>
          <a:r>
            <a:rPr lang="ar-SA" sz="2400" b="1" dirty="0" smtClean="0">
              <a:cs typeface="Simplified Arabic" pitchFamily="2" charset="-78"/>
            </a:rPr>
            <a:t>مهارة معالجة الأفكار</a:t>
          </a:r>
          <a:endParaRPr lang="ar-SA" sz="2400" b="1" dirty="0">
            <a:cs typeface="Simplified Arabic" pitchFamily="2" charset="-78"/>
          </a:endParaRPr>
        </a:p>
      </dgm:t>
    </dgm:pt>
    <dgm:pt modelId="{D0EDAE75-F6B5-4173-9E83-3B416B2BDB1D}" type="parTrans" cxnId="{7C11B1A2-C1AC-4726-B591-2CF9F2E56F39}">
      <dgm:prSet/>
      <dgm:spPr/>
      <dgm:t>
        <a:bodyPr/>
        <a:lstStyle/>
        <a:p>
          <a:pPr rtl="1"/>
          <a:endParaRPr lang="ar-SA"/>
        </a:p>
      </dgm:t>
    </dgm:pt>
    <dgm:pt modelId="{3C43A84B-ED70-425A-A3E2-FBBD9B182FB0}" type="sibTrans" cxnId="{7C11B1A2-C1AC-4726-B591-2CF9F2E56F39}">
      <dgm:prSet/>
      <dgm:spPr/>
      <dgm:t>
        <a:bodyPr/>
        <a:lstStyle/>
        <a:p>
          <a:pPr rtl="1"/>
          <a:endParaRPr lang="ar-SA"/>
        </a:p>
      </dgm:t>
    </dgm:pt>
    <dgm:pt modelId="{FB970F8F-231C-4C85-8907-D088B910D651}">
      <dgm:prSet phldrT="[نص]" custT="1"/>
      <dgm:spPr/>
      <dgm:t>
        <a:bodyPr/>
        <a:lstStyle/>
        <a:p>
          <a:pPr rtl="1"/>
          <a:r>
            <a:rPr lang="ar-SA" sz="2400" b="1" dirty="0" smtClean="0">
              <a:cs typeface="Simplified Arabic" pitchFamily="2" charset="-78"/>
            </a:rPr>
            <a:t>فكري في قانون مناسب لمتطلباتك</a:t>
          </a:r>
          <a:endParaRPr lang="ar-SA" sz="2400" b="1" dirty="0">
            <a:cs typeface="Simplified Arabic" pitchFamily="2" charset="-78"/>
          </a:endParaRPr>
        </a:p>
      </dgm:t>
    </dgm:pt>
    <dgm:pt modelId="{FF5B0DEB-0B49-4082-8F24-5748DDDFA1BF}" type="parTrans" cxnId="{00B8B9A6-18A1-4C34-AFAC-A2712832E692}">
      <dgm:prSet/>
      <dgm:spPr/>
      <dgm:t>
        <a:bodyPr/>
        <a:lstStyle/>
        <a:p>
          <a:pPr rtl="1"/>
          <a:endParaRPr lang="ar-SA"/>
        </a:p>
      </dgm:t>
    </dgm:pt>
    <dgm:pt modelId="{AD9F853F-EF31-45B1-A671-01AE4C165ED8}" type="sibTrans" cxnId="{00B8B9A6-18A1-4C34-AFAC-A2712832E692}">
      <dgm:prSet/>
      <dgm:spPr/>
      <dgm:t>
        <a:bodyPr/>
        <a:lstStyle/>
        <a:p>
          <a:pPr rtl="1"/>
          <a:endParaRPr lang="ar-SA"/>
        </a:p>
      </dgm:t>
    </dgm:pt>
    <dgm:pt modelId="{4763B223-13ED-437E-B284-C06A49D3B7B2}">
      <dgm:prSet phldrT="[نص]" custT="1"/>
      <dgm:spPr/>
      <dgm:t>
        <a:bodyPr/>
        <a:lstStyle/>
        <a:p>
          <a:pPr rtl="1"/>
          <a:r>
            <a:rPr lang="ar-SA" sz="2400" b="1" dirty="0" err="1" smtClean="0">
              <a:cs typeface="Simplified Arabic" pitchFamily="2" charset="-78"/>
            </a:rPr>
            <a:t>إفحصي</a:t>
          </a:r>
          <a:r>
            <a:rPr lang="ar-SA" sz="2400" b="1" dirty="0" smtClean="0">
              <a:cs typeface="Simplified Arabic" pitchFamily="2" charset="-78"/>
            </a:rPr>
            <a:t> القانون من خلال </a:t>
          </a:r>
          <a:endParaRPr lang="ar-SA" sz="2400" b="1" dirty="0">
            <a:cs typeface="Simplified Arabic" pitchFamily="2" charset="-78"/>
          </a:endParaRPr>
        </a:p>
      </dgm:t>
    </dgm:pt>
    <dgm:pt modelId="{9E6ACE1E-EED2-4DAB-8E2C-BD9738955ED3}" type="parTrans" cxnId="{8B45A9B5-A2F0-4D08-95AF-A5084A11F2C1}">
      <dgm:prSet/>
      <dgm:spPr/>
      <dgm:t>
        <a:bodyPr/>
        <a:lstStyle/>
        <a:p>
          <a:pPr rtl="1"/>
          <a:endParaRPr lang="ar-SA"/>
        </a:p>
      </dgm:t>
    </dgm:pt>
    <dgm:pt modelId="{580971C9-537E-4B30-9DD3-7465CF4A568D}" type="sibTrans" cxnId="{8B45A9B5-A2F0-4D08-95AF-A5084A11F2C1}">
      <dgm:prSet/>
      <dgm:spPr/>
      <dgm:t>
        <a:bodyPr/>
        <a:lstStyle/>
        <a:p>
          <a:pPr rtl="1"/>
          <a:endParaRPr lang="ar-SA"/>
        </a:p>
      </dgm:t>
    </dgm:pt>
    <dgm:pt modelId="{D98B92A2-F2A0-4F49-A4E9-B6DAFA3BCC8E}" type="pres">
      <dgm:prSet presAssocID="{2BEE7979-694C-4B0E-884D-19A43017D39B}" presName="Name0" presStyleCnt="0">
        <dgm:presLayoutVars>
          <dgm:dir/>
          <dgm:animLvl val="lvl"/>
          <dgm:resizeHandles val="exact"/>
        </dgm:presLayoutVars>
      </dgm:prSet>
      <dgm:spPr/>
      <dgm:t>
        <a:bodyPr/>
        <a:lstStyle/>
        <a:p>
          <a:pPr rtl="1"/>
          <a:endParaRPr lang="ar-SA"/>
        </a:p>
      </dgm:t>
    </dgm:pt>
    <dgm:pt modelId="{2B3296C6-C36B-4EBB-8AC1-33BE1B191EAA}" type="pres">
      <dgm:prSet presAssocID="{4763B223-13ED-437E-B284-C06A49D3B7B2}" presName="boxAndChildren" presStyleCnt="0"/>
      <dgm:spPr/>
    </dgm:pt>
    <dgm:pt modelId="{321B9C08-6D91-4864-8D2D-1814F633884E}" type="pres">
      <dgm:prSet presAssocID="{4763B223-13ED-437E-B284-C06A49D3B7B2}" presName="parentTextBox" presStyleLbl="node1" presStyleIdx="0" presStyleCnt="5"/>
      <dgm:spPr/>
      <dgm:t>
        <a:bodyPr/>
        <a:lstStyle/>
        <a:p>
          <a:pPr rtl="1"/>
          <a:endParaRPr lang="ar-SA"/>
        </a:p>
      </dgm:t>
    </dgm:pt>
    <dgm:pt modelId="{199A82C9-5A78-4EE5-8BBB-7C0E66A927CD}" type="pres">
      <dgm:prSet presAssocID="{4763B223-13ED-437E-B284-C06A49D3B7B2}" presName="entireBox" presStyleLbl="node1" presStyleIdx="0" presStyleCnt="5"/>
      <dgm:spPr/>
      <dgm:t>
        <a:bodyPr/>
        <a:lstStyle/>
        <a:p>
          <a:pPr rtl="1"/>
          <a:endParaRPr lang="ar-SA"/>
        </a:p>
      </dgm:t>
    </dgm:pt>
    <dgm:pt modelId="{C5EC62C6-1A8C-4F4E-AEF2-AEBCE8DEDF7B}" type="pres">
      <dgm:prSet presAssocID="{4763B223-13ED-437E-B284-C06A49D3B7B2}" presName="descendantBox" presStyleCnt="0"/>
      <dgm:spPr/>
    </dgm:pt>
    <dgm:pt modelId="{B27263E9-BEED-4695-B16B-6DE25D9415AB}" type="pres">
      <dgm:prSet presAssocID="{5D93B470-3533-4311-B41F-EE133960775F}" presName="childTextBox" presStyleLbl="fgAccFollowNode1" presStyleIdx="0" presStyleCnt="2">
        <dgm:presLayoutVars>
          <dgm:bulletEnabled val="1"/>
        </dgm:presLayoutVars>
      </dgm:prSet>
      <dgm:spPr/>
      <dgm:t>
        <a:bodyPr/>
        <a:lstStyle/>
        <a:p>
          <a:pPr rtl="1"/>
          <a:endParaRPr lang="ar-SA"/>
        </a:p>
      </dgm:t>
    </dgm:pt>
    <dgm:pt modelId="{E7F08FEB-382D-42C0-A761-AA949010EF63}" type="pres">
      <dgm:prSet presAssocID="{0236572F-ECA8-4450-998E-930B0D4B6814}" presName="childTextBox" presStyleLbl="fgAccFollowNode1" presStyleIdx="1" presStyleCnt="2">
        <dgm:presLayoutVars>
          <dgm:bulletEnabled val="1"/>
        </dgm:presLayoutVars>
      </dgm:prSet>
      <dgm:spPr/>
      <dgm:t>
        <a:bodyPr/>
        <a:lstStyle/>
        <a:p>
          <a:pPr rtl="1"/>
          <a:endParaRPr lang="ar-SA"/>
        </a:p>
      </dgm:t>
    </dgm:pt>
    <dgm:pt modelId="{A088A3CB-7C4B-47AE-B892-F7DE4D1F053B}" type="pres">
      <dgm:prSet presAssocID="{AD9F853F-EF31-45B1-A671-01AE4C165ED8}" presName="sp" presStyleCnt="0"/>
      <dgm:spPr/>
    </dgm:pt>
    <dgm:pt modelId="{87DF447B-0904-4D42-803F-ACA978134C38}" type="pres">
      <dgm:prSet presAssocID="{FB970F8F-231C-4C85-8907-D088B910D651}" presName="arrowAndChildren" presStyleCnt="0"/>
      <dgm:spPr/>
    </dgm:pt>
    <dgm:pt modelId="{59907F19-4E2B-46F1-BA59-59F6CC3D9F79}" type="pres">
      <dgm:prSet presAssocID="{FB970F8F-231C-4C85-8907-D088B910D651}" presName="parentTextArrow" presStyleLbl="node1" presStyleIdx="1" presStyleCnt="5"/>
      <dgm:spPr/>
      <dgm:t>
        <a:bodyPr/>
        <a:lstStyle/>
        <a:p>
          <a:pPr rtl="1"/>
          <a:endParaRPr lang="ar-SA"/>
        </a:p>
      </dgm:t>
    </dgm:pt>
    <dgm:pt modelId="{1AFDB5DF-38AE-4A34-81EC-8AC3D033507F}" type="pres">
      <dgm:prSet presAssocID="{F574F98B-A03F-4FB8-A76F-C481ADF348BB}" presName="sp" presStyleCnt="0"/>
      <dgm:spPr/>
    </dgm:pt>
    <dgm:pt modelId="{DF8980D2-9E12-4C7E-857A-743BF92B98F9}" type="pres">
      <dgm:prSet presAssocID="{85EA19F7-ABF0-473E-BBA2-979CB1B687BE}" presName="arrowAndChildren" presStyleCnt="0"/>
      <dgm:spPr/>
    </dgm:pt>
    <dgm:pt modelId="{2BC85FDA-A29A-4892-8AB9-290A60EA62A9}" type="pres">
      <dgm:prSet presAssocID="{85EA19F7-ABF0-473E-BBA2-979CB1B687BE}" presName="parentTextArrow" presStyleLbl="node1" presStyleIdx="2" presStyleCnt="5"/>
      <dgm:spPr/>
      <dgm:t>
        <a:bodyPr/>
        <a:lstStyle/>
        <a:p>
          <a:pPr rtl="1"/>
          <a:endParaRPr lang="ar-SA"/>
        </a:p>
      </dgm:t>
    </dgm:pt>
    <dgm:pt modelId="{DA3F4DD3-E7A6-4D5E-A0D2-3DF9B26C4868}" type="pres">
      <dgm:prSet presAssocID="{D1FDC7DE-AA3B-44AB-AEC1-836AED067A15}" presName="sp" presStyleCnt="0"/>
      <dgm:spPr/>
    </dgm:pt>
    <dgm:pt modelId="{FE249F76-F9B7-44C1-80FF-187A46E786DA}" type="pres">
      <dgm:prSet presAssocID="{CE8255B2-8E96-4AC0-8CE8-AB9479E5FDFA}" presName="arrowAndChildren" presStyleCnt="0"/>
      <dgm:spPr/>
    </dgm:pt>
    <dgm:pt modelId="{6C14FAC0-EF74-4314-9849-EF0896433BD7}" type="pres">
      <dgm:prSet presAssocID="{CE8255B2-8E96-4AC0-8CE8-AB9479E5FDFA}" presName="parentTextArrow" presStyleLbl="node1" presStyleIdx="3" presStyleCnt="5"/>
      <dgm:spPr/>
      <dgm:t>
        <a:bodyPr/>
        <a:lstStyle/>
        <a:p>
          <a:pPr rtl="1"/>
          <a:endParaRPr lang="ar-SA"/>
        </a:p>
      </dgm:t>
    </dgm:pt>
    <dgm:pt modelId="{5B438754-3C2A-4EA5-9314-17175C3FC1A3}" type="pres">
      <dgm:prSet presAssocID="{4894ED28-12EB-48CB-9E6C-35662D8C133C}" presName="sp" presStyleCnt="0"/>
      <dgm:spPr/>
    </dgm:pt>
    <dgm:pt modelId="{6FDDC1AC-71CD-4584-BD12-5682EC9B05E8}" type="pres">
      <dgm:prSet presAssocID="{8433F194-4205-4DC9-9158-E2DFDDB992F4}" presName="arrowAndChildren" presStyleCnt="0"/>
      <dgm:spPr/>
    </dgm:pt>
    <dgm:pt modelId="{6130181B-260E-4384-A14C-DD89BA299B85}" type="pres">
      <dgm:prSet presAssocID="{8433F194-4205-4DC9-9158-E2DFDDB992F4}" presName="parentTextArrow" presStyleLbl="node1" presStyleIdx="4" presStyleCnt="5"/>
      <dgm:spPr/>
      <dgm:t>
        <a:bodyPr/>
        <a:lstStyle/>
        <a:p>
          <a:pPr rtl="1"/>
          <a:endParaRPr lang="ar-SA"/>
        </a:p>
      </dgm:t>
    </dgm:pt>
  </dgm:ptLst>
  <dgm:cxnLst>
    <dgm:cxn modelId="{7C11B1A2-C1AC-4726-B591-2CF9F2E56F39}" srcId="{4763B223-13ED-437E-B284-C06A49D3B7B2}" destId="{0236572F-ECA8-4450-998E-930B0D4B6814}" srcOrd="1" destOrd="0" parTransId="{D0EDAE75-F6B5-4173-9E83-3B416B2BDB1D}" sibTransId="{3C43A84B-ED70-425A-A3E2-FBBD9B182FB0}"/>
    <dgm:cxn modelId="{3BD80304-2DC1-4398-B55E-231730A7567E}" type="presOf" srcId="{FB970F8F-231C-4C85-8907-D088B910D651}" destId="{59907F19-4E2B-46F1-BA59-59F6CC3D9F79}" srcOrd="0" destOrd="0" presId="urn:microsoft.com/office/officeart/2005/8/layout/process4"/>
    <dgm:cxn modelId="{7B3EA5AA-0173-45DC-B92A-230E139F8C14}" type="presOf" srcId="{0236572F-ECA8-4450-998E-930B0D4B6814}" destId="{E7F08FEB-382D-42C0-A761-AA949010EF63}" srcOrd="0" destOrd="0" presId="urn:microsoft.com/office/officeart/2005/8/layout/process4"/>
    <dgm:cxn modelId="{6C36F649-D0A2-4862-8EFB-7D0F143C009C}" type="presOf" srcId="{CE8255B2-8E96-4AC0-8CE8-AB9479E5FDFA}" destId="{6C14FAC0-EF74-4314-9849-EF0896433BD7}" srcOrd="0" destOrd="0" presId="urn:microsoft.com/office/officeart/2005/8/layout/process4"/>
    <dgm:cxn modelId="{78DFA2EC-EA4E-4FED-B8C0-E59A0E9D3F8B}" type="presOf" srcId="{85EA19F7-ABF0-473E-BBA2-979CB1B687BE}" destId="{2BC85FDA-A29A-4892-8AB9-290A60EA62A9}" srcOrd="0" destOrd="0" presId="urn:microsoft.com/office/officeart/2005/8/layout/process4"/>
    <dgm:cxn modelId="{00B8B9A6-18A1-4C34-AFAC-A2712832E692}" srcId="{2BEE7979-694C-4B0E-884D-19A43017D39B}" destId="{FB970F8F-231C-4C85-8907-D088B910D651}" srcOrd="3" destOrd="0" parTransId="{FF5B0DEB-0B49-4082-8F24-5748DDDFA1BF}" sibTransId="{AD9F853F-EF31-45B1-A671-01AE4C165ED8}"/>
    <dgm:cxn modelId="{3A96DC3E-8C4E-4CF2-B7E9-EF4D5B60CBCD}" type="presOf" srcId="{5D93B470-3533-4311-B41F-EE133960775F}" destId="{B27263E9-BEED-4695-B16B-6DE25D9415AB}" srcOrd="0" destOrd="0" presId="urn:microsoft.com/office/officeart/2005/8/layout/process4"/>
    <dgm:cxn modelId="{D55DAE45-2365-48F5-AC87-BC081EEC8A04}" type="presOf" srcId="{4763B223-13ED-437E-B284-C06A49D3B7B2}" destId="{321B9C08-6D91-4864-8D2D-1814F633884E}" srcOrd="0" destOrd="0" presId="urn:microsoft.com/office/officeart/2005/8/layout/process4"/>
    <dgm:cxn modelId="{376ED743-9CC4-485B-9FBA-627F3ED96CC5}" type="presOf" srcId="{8433F194-4205-4DC9-9158-E2DFDDB992F4}" destId="{6130181B-260E-4384-A14C-DD89BA299B85}" srcOrd="0" destOrd="0" presId="urn:microsoft.com/office/officeart/2005/8/layout/process4"/>
    <dgm:cxn modelId="{F344FF0D-088B-446B-8A74-F453978469C8}" srcId="{2BEE7979-694C-4B0E-884D-19A43017D39B}" destId="{8433F194-4205-4DC9-9158-E2DFDDB992F4}" srcOrd="0" destOrd="0" parTransId="{47D741BB-A87C-44A5-BFF2-271AD3A7A2AD}" sibTransId="{4894ED28-12EB-48CB-9E6C-35662D8C133C}"/>
    <dgm:cxn modelId="{6A9B9982-B4B9-4289-8570-F31B5304E83B}" srcId="{2BEE7979-694C-4B0E-884D-19A43017D39B}" destId="{85EA19F7-ABF0-473E-BBA2-979CB1B687BE}" srcOrd="2" destOrd="0" parTransId="{8BBAF615-9183-4A3B-977A-EF9B3EEB2164}" sibTransId="{F574F98B-A03F-4FB8-A76F-C481ADF348BB}"/>
    <dgm:cxn modelId="{59B28375-3F2A-4F90-924A-DF87EE30D6E5}" type="presOf" srcId="{2BEE7979-694C-4B0E-884D-19A43017D39B}" destId="{D98B92A2-F2A0-4F49-A4E9-B6DAFA3BCC8E}" srcOrd="0" destOrd="0" presId="urn:microsoft.com/office/officeart/2005/8/layout/process4"/>
    <dgm:cxn modelId="{431AB2D9-5777-4A1B-9F65-8E0A859970DC}" type="presOf" srcId="{4763B223-13ED-437E-B284-C06A49D3B7B2}" destId="{199A82C9-5A78-4EE5-8BBB-7C0E66A927CD}" srcOrd="1" destOrd="0" presId="urn:microsoft.com/office/officeart/2005/8/layout/process4"/>
    <dgm:cxn modelId="{78D81889-B87B-480D-82D4-0CFC39E024A5}" srcId="{4763B223-13ED-437E-B284-C06A49D3B7B2}" destId="{5D93B470-3533-4311-B41F-EE133960775F}" srcOrd="0" destOrd="0" parTransId="{97AE3815-7950-4B3C-B021-3D0D8D386577}" sibTransId="{0F6DC72C-C757-40A1-A47C-1CF744EAAC2E}"/>
    <dgm:cxn modelId="{8B45A9B5-A2F0-4D08-95AF-A5084A11F2C1}" srcId="{2BEE7979-694C-4B0E-884D-19A43017D39B}" destId="{4763B223-13ED-437E-B284-C06A49D3B7B2}" srcOrd="4" destOrd="0" parTransId="{9E6ACE1E-EED2-4DAB-8E2C-BD9738955ED3}" sibTransId="{580971C9-537E-4B30-9DD3-7465CF4A568D}"/>
    <dgm:cxn modelId="{BE0D1936-CE2A-43A0-9F91-583788D2B673}" srcId="{2BEE7979-694C-4B0E-884D-19A43017D39B}" destId="{CE8255B2-8E96-4AC0-8CE8-AB9479E5FDFA}" srcOrd="1" destOrd="0" parTransId="{4A4794B5-AD47-4759-A96A-CAC8A701CF97}" sibTransId="{D1FDC7DE-AA3B-44AB-AEC1-836AED067A15}"/>
    <dgm:cxn modelId="{3A7B3094-BD3A-43AF-87CD-485510B2793F}" type="presParOf" srcId="{D98B92A2-F2A0-4F49-A4E9-B6DAFA3BCC8E}" destId="{2B3296C6-C36B-4EBB-8AC1-33BE1B191EAA}" srcOrd="0" destOrd="0" presId="urn:microsoft.com/office/officeart/2005/8/layout/process4"/>
    <dgm:cxn modelId="{C7A78203-3D5D-44B3-8D25-CC8D4B860011}" type="presParOf" srcId="{2B3296C6-C36B-4EBB-8AC1-33BE1B191EAA}" destId="{321B9C08-6D91-4864-8D2D-1814F633884E}" srcOrd="0" destOrd="0" presId="urn:microsoft.com/office/officeart/2005/8/layout/process4"/>
    <dgm:cxn modelId="{BFD5B9CD-3312-46D8-B82A-C55C4CB2C8E1}" type="presParOf" srcId="{2B3296C6-C36B-4EBB-8AC1-33BE1B191EAA}" destId="{199A82C9-5A78-4EE5-8BBB-7C0E66A927CD}" srcOrd="1" destOrd="0" presId="urn:microsoft.com/office/officeart/2005/8/layout/process4"/>
    <dgm:cxn modelId="{E3BA7424-E1AB-4D22-9F24-1739E9A75FB5}" type="presParOf" srcId="{2B3296C6-C36B-4EBB-8AC1-33BE1B191EAA}" destId="{C5EC62C6-1A8C-4F4E-AEF2-AEBCE8DEDF7B}" srcOrd="2" destOrd="0" presId="urn:microsoft.com/office/officeart/2005/8/layout/process4"/>
    <dgm:cxn modelId="{5F092650-3C01-46EA-B0F8-CB1B8F19B9DF}" type="presParOf" srcId="{C5EC62C6-1A8C-4F4E-AEF2-AEBCE8DEDF7B}" destId="{B27263E9-BEED-4695-B16B-6DE25D9415AB}" srcOrd="0" destOrd="0" presId="urn:microsoft.com/office/officeart/2005/8/layout/process4"/>
    <dgm:cxn modelId="{60D72B86-C0F3-4485-B151-1A51CBDBF0C8}" type="presParOf" srcId="{C5EC62C6-1A8C-4F4E-AEF2-AEBCE8DEDF7B}" destId="{E7F08FEB-382D-42C0-A761-AA949010EF63}" srcOrd="1" destOrd="0" presId="urn:microsoft.com/office/officeart/2005/8/layout/process4"/>
    <dgm:cxn modelId="{776A97EC-3182-4E8B-975A-1EA6787DFEE9}" type="presParOf" srcId="{D98B92A2-F2A0-4F49-A4E9-B6DAFA3BCC8E}" destId="{A088A3CB-7C4B-47AE-B892-F7DE4D1F053B}" srcOrd="1" destOrd="0" presId="urn:microsoft.com/office/officeart/2005/8/layout/process4"/>
    <dgm:cxn modelId="{D4687512-F6D0-4D34-B172-091E55C36E24}" type="presParOf" srcId="{D98B92A2-F2A0-4F49-A4E9-B6DAFA3BCC8E}" destId="{87DF447B-0904-4D42-803F-ACA978134C38}" srcOrd="2" destOrd="0" presId="urn:microsoft.com/office/officeart/2005/8/layout/process4"/>
    <dgm:cxn modelId="{52659E55-63A6-450B-850D-50526BFF87A5}" type="presParOf" srcId="{87DF447B-0904-4D42-803F-ACA978134C38}" destId="{59907F19-4E2B-46F1-BA59-59F6CC3D9F79}" srcOrd="0" destOrd="0" presId="urn:microsoft.com/office/officeart/2005/8/layout/process4"/>
    <dgm:cxn modelId="{0267B282-F816-4548-82E4-3A43B1B5187E}" type="presParOf" srcId="{D98B92A2-F2A0-4F49-A4E9-B6DAFA3BCC8E}" destId="{1AFDB5DF-38AE-4A34-81EC-8AC3D033507F}" srcOrd="3" destOrd="0" presId="urn:microsoft.com/office/officeart/2005/8/layout/process4"/>
    <dgm:cxn modelId="{2D907705-A41F-4F87-A592-9E63D68A9A8F}" type="presParOf" srcId="{D98B92A2-F2A0-4F49-A4E9-B6DAFA3BCC8E}" destId="{DF8980D2-9E12-4C7E-857A-743BF92B98F9}" srcOrd="4" destOrd="0" presId="urn:microsoft.com/office/officeart/2005/8/layout/process4"/>
    <dgm:cxn modelId="{113C7AF0-F337-43A1-9E2A-EAD720FDEB76}" type="presParOf" srcId="{DF8980D2-9E12-4C7E-857A-743BF92B98F9}" destId="{2BC85FDA-A29A-4892-8AB9-290A60EA62A9}" srcOrd="0" destOrd="0" presId="urn:microsoft.com/office/officeart/2005/8/layout/process4"/>
    <dgm:cxn modelId="{F3A7F952-12AE-44A6-A5F6-C10ADFE7EEBE}" type="presParOf" srcId="{D98B92A2-F2A0-4F49-A4E9-B6DAFA3BCC8E}" destId="{DA3F4DD3-E7A6-4D5E-A0D2-3DF9B26C4868}" srcOrd="5" destOrd="0" presId="urn:microsoft.com/office/officeart/2005/8/layout/process4"/>
    <dgm:cxn modelId="{73EDECFD-E233-4117-9F7B-23C0018A30D0}" type="presParOf" srcId="{D98B92A2-F2A0-4F49-A4E9-B6DAFA3BCC8E}" destId="{FE249F76-F9B7-44C1-80FF-187A46E786DA}" srcOrd="6" destOrd="0" presId="urn:microsoft.com/office/officeart/2005/8/layout/process4"/>
    <dgm:cxn modelId="{8CE6B2BF-E06E-4092-BD9A-699B6F1B56CE}" type="presParOf" srcId="{FE249F76-F9B7-44C1-80FF-187A46E786DA}" destId="{6C14FAC0-EF74-4314-9849-EF0896433BD7}" srcOrd="0" destOrd="0" presId="urn:microsoft.com/office/officeart/2005/8/layout/process4"/>
    <dgm:cxn modelId="{7F86F702-0EB8-4698-B0D8-8190C8CF04F9}" type="presParOf" srcId="{D98B92A2-F2A0-4F49-A4E9-B6DAFA3BCC8E}" destId="{5B438754-3C2A-4EA5-9314-17175C3FC1A3}" srcOrd="7" destOrd="0" presId="urn:microsoft.com/office/officeart/2005/8/layout/process4"/>
    <dgm:cxn modelId="{EE28567A-9ECE-42F6-A11C-0A38E1A75F22}" type="presParOf" srcId="{D98B92A2-F2A0-4F49-A4E9-B6DAFA3BCC8E}" destId="{6FDDC1AC-71CD-4584-BD12-5682EC9B05E8}" srcOrd="8" destOrd="0" presId="urn:microsoft.com/office/officeart/2005/8/layout/process4"/>
    <dgm:cxn modelId="{E15C86A5-86FA-479D-9BE5-B5EB5899FC7A}" type="presParOf" srcId="{6FDDC1AC-71CD-4584-BD12-5682EC9B05E8}" destId="{6130181B-260E-4384-A14C-DD89BA299B8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6699049-4DFF-4D39-8136-F5A248959099}" type="doc">
      <dgm:prSet loTypeId="urn:microsoft.com/office/officeart/2009/layout/ReverseList" loCatId="relationship" qsTypeId="urn:microsoft.com/office/officeart/2005/8/quickstyle/simple5" qsCatId="simple" csTypeId="urn:microsoft.com/office/officeart/2005/8/colors/colorful4" csCatId="colorful" phldr="1"/>
      <dgm:spPr/>
      <dgm:t>
        <a:bodyPr/>
        <a:lstStyle/>
        <a:p>
          <a:pPr rtl="1"/>
          <a:endParaRPr lang="ar-SA"/>
        </a:p>
      </dgm:t>
    </dgm:pt>
    <dgm:pt modelId="{87C5ECA5-42C9-4E88-A6AD-CDCC1CB7A37A}">
      <dgm:prSet phldrT="[نص]" custT="1"/>
      <dgm:spPr/>
      <dgm:t>
        <a:bodyPr/>
        <a:lstStyle/>
        <a:p>
          <a:pPr algn="justLow" rtl="1"/>
          <a:r>
            <a:rPr lang="ar-SA" sz="3200" b="1" dirty="0" smtClean="0">
              <a:solidFill>
                <a:schemeClr val="bg1">
                  <a:lumMod val="85000"/>
                  <a:lumOff val="15000"/>
                </a:schemeClr>
              </a:solidFill>
              <a:cs typeface="Simplified Arabic" pitchFamily="2" charset="-78"/>
            </a:rPr>
            <a:t>لضبط وتنظيم حياة الناس في كافة أمور حياتهم العامة والخاصة.</a:t>
          </a:r>
          <a:endParaRPr lang="ar-SA" sz="3200" b="1" dirty="0">
            <a:solidFill>
              <a:schemeClr val="bg1">
                <a:lumMod val="85000"/>
                <a:lumOff val="15000"/>
              </a:schemeClr>
            </a:solidFill>
            <a:cs typeface="Simplified Arabic" pitchFamily="2" charset="-78"/>
          </a:endParaRPr>
        </a:p>
      </dgm:t>
    </dgm:pt>
    <dgm:pt modelId="{DB94B7D1-E57E-4241-BAB3-6B41967B97A7}" type="parTrans" cxnId="{20B0F5DB-0CEE-4B13-A263-CED820CCB30F}">
      <dgm:prSet/>
      <dgm:spPr/>
      <dgm:t>
        <a:bodyPr/>
        <a:lstStyle/>
        <a:p>
          <a:pPr rtl="1"/>
          <a:endParaRPr lang="ar-SA"/>
        </a:p>
      </dgm:t>
    </dgm:pt>
    <dgm:pt modelId="{F5947630-68A7-4FC5-9CBF-06B9BFA9F27B}" type="sibTrans" cxnId="{20B0F5DB-0CEE-4B13-A263-CED820CCB30F}">
      <dgm:prSet/>
      <dgm:spPr/>
      <dgm:t>
        <a:bodyPr/>
        <a:lstStyle/>
        <a:p>
          <a:pPr rtl="1"/>
          <a:endParaRPr lang="ar-SA"/>
        </a:p>
      </dgm:t>
    </dgm:pt>
    <dgm:pt modelId="{BC77E06D-AA8A-4B89-9262-9C07E09058DA}">
      <dgm:prSet phldrT="[نص]" custT="1"/>
      <dgm:spPr/>
      <dgm:t>
        <a:bodyPr/>
        <a:lstStyle/>
        <a:p>
          <a:pPr algn="justLow" rtl="1"/>
          <a:r>
            <a:rPr lang="ar-SA" sz="3200" b="1" dirty="0" smtClean="0">
              <a:solidFill>
                <a:srgbClr val="008000"/>
              </a:solidFill>
              <a:cs typeface="Simplified Arabic" pitchFamily="2" charset="-78"/>
            </a:rPr>
            <a:t>لماذا نضع القوانين؟</a:t>
          </a:r>
          <a:endParaRPr lang="ar-SA" sz="3200" b="1" dirty="0">
            <a:solidFill>
              <a:srgbClr val="008000"/>
            </a:solidFill>
            <a:cs typeface="Simplified Arabic" pitchFamily="2" charset="-78"/>
          </a:endParaRPr>
        </a:p>
      </dgm:t>
    </dgm:pt>
    <dgm:pt modelId="{8D5E3840-89CB-47F4-A8C8-A2B5A2783F84}" type="parTrans" cxnId="{E558CA5C-0C8D-4E85-AE49-990E84442546}">
      <dgm:prSet/>
      <dgm:spPr/>
      <dgm:t>
        <a:bodyPr/>
        <a:lstStyle/>
        <a:p>
          <a:pPr rtl="1"/>
          <a:endParaRPr lang="ar-SA"/>
        </a:p>
      </dgm:t>
    </dgm:pt>
    <dgm:pt modelId="{B9A9F8D7-EA50-4707-8202-96F68EFAFF07}" type="sibTrans" cxnId="{E558CA5C-0C8D-4E85-AE49-990E84442546}">
      <dgm:prSet/>
      <dgm:spPr/>
      <dgm:t>
        <a:bodyPr/>
        <a:lstStyle/>
        <a:p>
          <a:pPr rtl="1"/>
          <a:endParaRPr lang="ar-SA"/>
        </a:p>
      </dgm:t>
    </dgm:pt>
    <dgm:pt modelId="{C8DD4918-8079-402A-89B7-89CDAB4BE71A}" type="pres">
      <dgm:prSet presAssocID="{E6699049-4DFF-4D39-8136-F5A248959099}" presName="Name0" presStyleCnt="0">
        <dgm:presLayoutVars>
          <dgm:chMax val="2"/>
          <dgm:chPref val="2"/>
          <dgm:animLvl val="lvl"/>
        </dgm:presLayoutVars>
      </dgm:prSet>
      <dgm:spPr/>
      <dgm:t>
        <a:bodyPr/>
        <a:lstStyle/>
        <a:p>
          <a:pPr rtl="1"/>
          <a:endParaRPr lang="ar-SA"/>
        </a:p>
      </dgm:t>
    </dgm:pt>
    <dgm:pt modelId="{8004DABE-5ADD-4316-A015-D1606FE03344}" type="pres">
      <dgm:prSet presAssocID="{E6699049-4DFF-4D39-8136-F5A248959099}" presName="LeftText" presStyleLbl="revTx" presStyleIdx="0" presStyleCnt="0">
        <dgm:presLayoutVars>
          <dgm:bulletEnabled val="1"/>
        </dgm:presLayoutVars>
      </dgm:prSet>
      <dgm:spPr/>
      <dgm:t>
        <a:bodyPr/>
        <a:lstStyle/>
        <a:p>
          <a:pPr rtl="1"/>
          <a:endParaRPr lang="ar-SA"/>
        </a:p>
      </dgm:t>
    </dgm:pt>
    <dgm:pt modelId="{20DBDC30-8DBF-4361-A57C-B9F3DBB2D2ED}" type="pres">
      <dgm:prSet presAssocID="{E6699049-4DFF-4D39-8136-F5A248959099}" presName="LeftNode" presStyleLbl="bgImgPlace1" presStyleIdx="0" presStyleCnt="2" custScaleX="103084">
        <dgm:presLayoutVars>
          <dgm:chMax val="2"/>
          <dgm:chPref val="2"/>
        </dgm:presLayoutVars>
      </dgm:prSet>
      <dgm:spPr/>
      <dgm:t>
        <a:bodyPr/>
        <a:lstStyle/>
        <a:p>
          <a:pPr rtl="1"/>
          <a:endParaRPr lang="ar-SA"/>
        </a:p>
      </dgm:t>
    </dgm:pt>
    <dgm:pt modelId="{6F67D50D-8484-4DDB-B7D0-BE7B489C31D4}" type="pres">
      <dgm:prSet presAssocID="{E6699049-4DFF-4D39-8136-F5A248959099}" presName="RightText" presStyleLbl="revTx" presStyleIdx="0" presStyleCnt="0">
        <dgm:presLayoutVars>
          <dgm:bulletEnabled val="1"/>
        </dgm:presLayoutVars>
      </dgm:prSet>
      <dgm:spPr/>
      <dgm:t>
        <a:bodyPr/>
        <a:lstStyle/>
        <a:p>
          <a:pPr rtl="1"/>
          <a:endParaRPr lang="ar-SA"/>
        </a:p>
      </dgm:t>
    </dgm:pt>
    <dgm:pt modelId="{D7E33088-0DA4-4401-92B2-0CA3F8695549}" type="pres">
      <dgm:prSet presAssocID="{E6699049-4DFF-4D39-8136-F5A248959099}" presName="RightNode" presStyleLbl="bgImgPlace1" presStyleIdx="1" presStyleCnt="2" custScaleX="105396">
        <dgm:presLayoutVars>
          <dgm:chMax val="0"/>
          <dgm:chPref val="0"/>
        </dgm:presLayoutVars>
      </dgm:prSet>
      <dgm:spPr/>
      <dgm:t>
        <a:bodyPr/>
        <a:lstStyle/>
        <a:p>
          <a:pPr rtl="1"/>
          <a:endParaRPr lang="ar-SA"/>
        </a:p>
      </dgm:t>
    </dgm:pt>
    <dgm:pt modelId="{21DB61A0-D90B-4503-98F7-9CAE18796815}" type="pres">
      <dgm:prSet presAssocID="{E6699049-4DFF-4D39-8136-F5A248959099}" presName="TopArrow" presStyleLbl="node1" presStyleIdx="0" presStyleCnt="2"/>
      <dgm:spPr/>
    </dgm:pt>
    <dgm:pt modelId="{AF51FB65-ED1F-4FBC-BDE5-D763D92EA914}" type="pres">
      <dgm:prSet presAssocID="{E6699049-4DFF-4D39-8136-F5A248959099}" presName="BottomArrow" presStyleLbl="node1" presStyleIdx="1" presStyleCnt="2"/>
      <dgm:spPr/>
    </dgm:pt>
  </dgm:ptLst>
  <dgm:cxnLst>
    <dgm:cxn modelId="{ECE864DA-335E-4DF5-BB83-474749C5AEE3}" type="presOf" srcId="{87C5ECA5-42C9-4E88-A6AD-CDCC1CB7A37A}" destId="{D7E33088-0DA4-4401-92B2-0CA3F8695549}" srcOrd="1" destOrd="0" presId="urn:microsoft.com/office/officeart/2009/layout/ReverseList"/>
    <dgm:cxn modelId="{3F16B1ED-9FA4-4CEB-BF21-89F9BA97BAD9}" type="presOf" srcId="{87C5ECA5-42C9-4E88-A6AD-CDCC1CB7A37A}" destId="{6F67D50D-8484-4DDB-B7D0-BE7B489C31D4}" srcOrd="0" destOrd="0" presId="urn:microsoft.com/office/officeart/2009/layout/ReverseList"/>
    <dgm:cxn modelId="{20B0F5DB-0CEE-4B13-A263-CED820CCB30F}" srcId="{E6699049-4DFF-4D39-8136-F5A248959099}" destId="{87C5ECA5-42C9-4E88-A6AD-CDCC1CB7A37A}" srcOrd="1" destOrd="0" parTransId="{DB94B7D1-E57E-4241-BAB3-6B41967B97A7}" sibTransId="{F5947630-68A7-4FC5-9CBF-06B9BFA9F27B}"/>
    <dgm:cxn modelId="{E558CA5C-0C8D-4E85-AE49-990E84442546}" srcId="{E6699049-4DFF-4D39-8136-F5A248959099}" destId="{BC77E06D-AA8A-4B89-9262-9C07E09058DA}" srcOrd="0" destOrd="0" parTransId="{8D5E3840-89CB-47F4-A8C8-A2B5A2783F84}" sibTransId="{B9A9F8D7-EA50-4707-8202-96F68EFAFF07}"/>
    <dgm:cxn modelId="{FEFF86B8-9B9D-4106-A916-E85877B85626}" type="presOf" srcId="{BC77E06D-AA8A-4B89-9262-9C07E09058DA}" destId="{8004DABE-5ADD-4316-A015-D1606FE03344}" srcOrd="0" destOrd="0" presId="urn:microsoft.com/office/officeart/2009/layout/ReverseList"/>
    <dgm:cxn modelId="{252E7B26-2BCA-47E7-8C71-F8AACFF791D5}" type="presOf" srcId="{BC77E06D-AA8A-4B89-9262-9C07E09058DA}" destId="{20DBDC30-8DBF-4361-A57C-B9F3DBB2D2ED}" srcOrd="1" destOrd="0" presId="urn:microsoft.com/office/officeart/2009/layout/ReverseList"/>
    <dgm:cxn modelId="{A429AA86-DE91-46BB-92AB-1463105B1572}" type="presOf" srcId="{E6699049-4DFF-4D39-8136-F5A248959099}" destId="{C8DD4918-8079-402A-89B7-89CDAB4BE71A}" srcOrd="0" destOrd="0" presId="urn:microsoft.com/office/officeart/2009/layout/ReverseList"/>
    <dgm:cxn modelId="{5A3C77B9-5F95-4D1C-9B4A-AB04EB3A37F9}" type="presParOf" srcId="{C8DD4918-8079-402A-89B7-89CDAB4BE71A}" destId="{8004DABE-5ADD-4316-A015-D1606FE03344}" srcOrd="0" destOrd="0" presId="urn:microsoft.com/office/officeart/2009/layout/ReverseList"/>
    <dgm:cxn modelId="{9405EFB5-CCC4-4834-8D4A-3DDAD038FD06}" type="presParOf" srcId="{C8DD4918-8079-402A-89B7-89CDAB4BE71A}" destId="{20DBDC30-8DBF-4361-A57C-B9F3DBB2D2ED}" srcOrd="1" destOrd="0" presId="urn:microsoft.com/office/officeart/2009/layout/ReverseList"/>
    <dgm:cxn modelId="{0E964026-D3EC-45D6-B0E2-B3AD82BBFA05}" type="presParOf" srcId="{C8DD4918-8079-402A-89B7-89CDAB4BE71A}" destId="{6F67D50D-8484-4DDB-B7D0-BE7B489C31D4}" srcOrd="2" destOrd="0" presId="urn:microsoft.com/office/officeart/2009/layout/ReverseList"/>
    <dgm:cxn modelId="{AE99F1E7-2333-4476-B7C8-40339065AAB9}" type="presParOf" srcId="{C8DD4918-8079-402A-89B7-89CDAB4BE71A}" destId="{D7E33088-0DA4-4401-92B2-0CA3F8695549}" srcOrd="3" destOrd="0" presId="urn:microsoft.com/office/officeart/2009/layout/ReverseList"/>
    <dgm:cxn modelId="{1E9ECF2F-43E0-4129-A32A-28B6113E874C}" type="presParOf" srcId="{C8DD4918-8079-402A-89B7-89CDAB4BE71A}" destId="{21DB61A0-D90B-4503-98F7-9CAE18796815}" srcOrd="4" destOrd="0" presId="urn:microsoft.com/office/officeart/2009/layout/ReverseList"/>
    <dgm:cxn modelId="{2C4FF6FF-460B-40D2-A6C3-23B408085EA3}" type="presParOf" srcId="{C8DD4918-8079-402A-89B7-89CDAB4BE71A}" destId="{AF51FB65-ED1F-4FBC-BDE5-D763D92EA914}"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6699049-4DFF-4D39-8136-F5A248959099}" type="doc">
      <dgm:prSet loTypeId="urn:microsoft.com/office/officeart/2009/layout/ReverseList" loCatId="relationship" qsTypeId="urn:microsoft.com/office/officeart/2005/8/quickstyle/simple5" qsCatId="simple" csTypeId="urn:microsoft.com/office/officeart/2005/8/colors/colorful4" csCatId="colorful" phldr="1"/>
      <dgm:spPr/>
      <dgm:t>
        <a:bodyPr/>
        <a:lstStyle/>
        <a:p>
          <a:pPr rtl="1"/>
          <a:endParaRPr lang="ar-SA"/>
        </a:p>
      </dgm:t>
    </dgm:pt>
    <dgm:pt modelId="{87C5ECA5-42C9-4E88-A6AD-CDCC1CB7A37A}">
      <dgm:prSet phldrT="[نص]" custT="1"/>
      <dgm:spPr/>
      <dgm:t>
        <a:bodyPr/>
        <a:lstStyle/>
        <a:p>
          <a:pPr algn="justLow" rtl="1"/>
          <a:r>
            <a:rPr lang="ar-SA" sz="3200" b="1" dirty="0" smtClean="0">
              <a:solidFill>
                <a:schemeClr val="bg1">
                  <a:lumMod val="85000"/>
                  <a:lumOff val="15000"/>
                </a:schemeClr>
              </a:solidFill>
              <a:cs typeface="Simplified Arabic" pitchFamily="2" charset="-78"/>
            </a:rPr>
            <a:t>المجتمع أو المشرع.</a:t>
          </a:r>
          <a:endParaRPr lang="ar-SA" sz="3200" b="1" dirty="0">
            <a:solidFill>
              <a:schemeClr val="bg1">
                <a:lumMod val="85000"/>
                <a:lumOff val="15000"/>
              </a:schemeClr>
            </a:solidFill>
            <a:cs typeface="Simplified Arabic" pitchFamily="2" charset="-78"/>
          </a:endParaRPr>
        </a:p>
      </dgm:t>
    </dgm:pt>
    <dgm:pt modelId="{DB94B7D1-E57E-4241-BAB3-6B41967B97A7}" type="parTrans" cxnId="{20B0F5DB-0CEE-4B13-A263-CED820CCB30F}">
      <dgm:prSet/>
      <dgm:spPr/>
      <dgm:t>
        <a:bodyPr/>
        <a:lstStyle/>
        <a:p>
          <a:pPr rtl="1"/>
          <a:endParaRPr lang="ar-SA"/>
        </a:p>
      </dgm:t>
    </dgm:pt>
    <dgm:pt modelId="{F5947630-68A7-4FC5-9CBF-06B9BFA9F27B}" type="sibTrans" cxnId="{20B0F5DB-0CEE-4B13-A263-CED820CCB30F}">
      <dgm:prSet/>
      <dgm:spPr/>
      <dgm:t>
        <a:bodyPr/>
        <a:lstStyle/>
        <a:p>
          <a:pPr rtl="1"/>
          <a:endParaRPr lang="ar-SA"/>
        </a:p>
      </dgm:t>
    </dgm:pt>
    <dgm:pt modelId="{BC77E06D-AA8A-4B89-9262-9C07E09058DA}">
      <dgm:prSet phldrT="[نص]" custT="1"/>
      <dgm:spPr/>
      <dgm:t>
        <a:bodyPr/>
        <a:lstStyle/>
        <a:p>
          <a:pPr algn="justLow" rtl="1"/>
          <a:r>
            <a:rPr lang="ar-SA" sz="3200" b="1" dirty="0" smtClean="0">
              <a:solidFill>
                <a:srgbClr val="008000"/>
              </a:solidFill>
              <a:cs typeface="Simplified Arabic" pitchFamily="2" charset="-78"/>
            </a:rPr>
            <a:t>من يصنع القوانين؟</a:t>
          </a:r>
          <a:endParaRPr lang="ar-SA" sz="3200" b="1" dirty="0">
            <a:solidFill>
              <a:srgbClr val="008000"/>
            </a:solidFill>
            <a:cs typeface="Simplified Arabic" pitchFamily="2" charset="-78"/>
          </a:endParaRPr>
        </a:p>
      </dgm:t>
    </dgm:pt>
    <dgm:pt modelId="{8D5E3840-89CB-47F4-A8C8-A2B5A2783F84}" type="parTrans" cxnId="{E558CA5C-0C8D-4E85-AE49-990E84442546}">
      <dgm:prSet/>
      <dgm:spPr/>
      <dgm:t>
        <a:bodyPr/>
        <a:lstStyle/>
        <a:p>
          <a:pPr rtl="1"/>
          <a:endParaRPr lang="ar-SA"/>
        </a:p>
      </dgm:t>
    </dgm:pt>
    <dgm:pt modelId="{B9A9F8D7-EA50-4707-8202-96F68EFAFF07}" type="sibTrans" cxnId="{E558CA5C-0C8D-4E85-AE49-990E84442546}">
      <dgm:prSet/>
      <dgm:spPr/>
      <dgm:t>
        <a:bodyPr/>
        <a:lstStyle/>
        <a:p>
          <a:pPr rtl="1"/>
          <a:endParaRPr lang="ar-SA"/>
        </a:p>
      </dgm:t>
    </dgm:pt>
    <dgm:pt modelId="{C8DD4918-8079-402A-89B7-89CDAB4BE71A}" type="pres">
      <dgm:prSet presAssocID="{E6699049-4DFF-4D39-8136-F5A248959099}" presName="Name0" presStyleCnt="0">
        <dgm:presLayoutVars>
          <dgm:chMax val="2"/>
          <dgm:chPref val="2"/>
          <dgm:animLvl val="lvl"/>
        </dgm:presLayoutVars>
      </dgm:prSet>
      <dgm:spPr/>
      <dgm:t>
        <a:bodyPr/>
        <a:lstStyle/>
        <a:p>
          <a:pPr rtl="1"/>
          <a:endParaRPr lang="ar-SA"/>
        </a:p>
      </dgm:t>
    </dgm:pt>
    <dgm:pt modelId="{8004DABE-5ADD-4316-A015-D1606FE03344}" type="pres">
      <dgm:prSet presAssocID="{E6699049-4DFF-4D39-8136-F5A248959099}" presName="LeftText" presStyleLbl="revTx" presStyleIdx="0" presStyleCnt="0">
        <dgm:presLayoutVars>
          <dgm:bulletEnabled val="1"/>
        </dgm:presLayoutVars>
      </dgm:prSet>
      <dgm:spPr/>
      <dgm:t>
        <a:bodyPr/>
        <a:lstStyle/>
        <a:p>
          <a:pPr rtl="1"/>
          <a:endParaRPr lang="ar-SA"/>
        </a:p>
      </dgm:t>
    </dgm:pt>
    <dgm:pt modelId="{20DBDC30-8DBF-4361-A57C-B9F3DBB2D2ED}" type="pres">
      <dgm:prSet presAssocID="{E6699049-4DFF-4D39-8136-F5A248959099}" presName="LeftNode" presStyleLbl="bgImgPlace1" presStyleIdx="0" presStyleCnt="2" custScaleX="103084">
        <dgm:presLayoutVars>
          <dgm:chMax val="2"/>
          <dgm:chPref val="2"/>
        </dgm:presLayoutVars>
      </dgm:prSet>
      <dgm:spPr/>
      <dgm:t>
        <a:bodyPr/>
        <a:lstStyle/>
        <a:p>
          <a:pPr rtl="1"/>
          <a:endParaRPr lang="ar-SA"/>
        </a:p>
      </dgm:t>
    </dgm:pt>
    <dgm:pt modelId="{6F67D50D-8484-4DDB-B7D0-BE7B489C31D4}" type="pres">
      <dgm:prSet presAssocID="{E6699049-4DFF-4D39-8136-F5A248959099}" presName="RightText" presStyleLbl="revTx" presStyleIdx="0" presStyleCnt="0">
        <dgm:presLayoutVars>
          <dgm:bulletEnabled val="1"/>
        </dgm:presLayoutVars>
      </dgm:prSet>
      <dgm:spPr/>
      <dgm:t>
        <a:bodyPr/>
        <a:lstStyle/>
        <a:p>
          <a:pPr rtl="1"/>
          <a:endParaRPr lang="ar-SA"/>
        </a:p>
      </dgm:t>
    </dgm:pt>
    <dgm:pt modelId="{D7E33088-0DA4-4401-92B2-0CA3F8695549}" type="pres">
      <dgm:prSet presAssocID="{E6699049-4DFF-4D39-8136-F5A248959099}" presName="RightNode" presStyleLbl="bgImgPlace1" presStyleIdx="1" presStyleCnt="2" custScaleX="105396">
        <dgm:presLayoutVars>
          <dgm:chMax val="0"/>
          <dgm:chPref val="0"/>
        </dgm:presLayoutVars>
      </dgm:prSet>
      <dgm:spPr/>
      <dgm:t>
        <a:bodyPr/>
        <a:lstStyle/>
        <a:p>
          <a:pPr rtl="1"/>
          <a:endParaRPr lang="ar-SA"/>
        </a:p>
      </dgm:t>
    </dgm:pt>
    <dgm:pt modelId="{21DB61A0-D90B-4503-98F7-9CAE18796815}" type="pres">
      <dgm:prSet presAssocID="{E6699049-4DFF-4D39-8136-F5A248959099}" presName="TopArrow" presStyleLbl="node1" presStyleIdx="0" presStyleCnt="2"/>
      <dgm:spPr/>
    </dgm:pt>
    <dgm:pt modelId="{AF51FB65-ED1F-4FBC-BDE5-D763D92EA914}" type="pres">
      <dgm:prSet presAssocID="{E6699049-4DFF-4D39-8136-F5A248959099}" presName="BottomArrow" presStyleLbl="node1" presStyleIdx="1" presStyleCnt="2"/>
      <dgm:spPr/>
    </dgm:pt>
  </dgm:ptLst>
  <dgm:cxnLst>
    <dgm:cxn modelId="{0D15E6DE-7696-4BCB-81A1-C3D05B16CD47}" type="presOf" srcId="{BC77E06D-AA8A-4B89-9262-9C07E09058DA}" destId="{20DBDC30-8DBF-4361-A57C-B9F3DBB2D2ED}" srcOrd="1" destOrd="0" presId="urn:microsoft.com/office/officeart/2009/layout/ReverseList"/>
    <dgm:cxn modelId="{20B0F5DB-0CEE-4B13-A263-CED820CCB30F}" srcId="{E6699049-4DFF-4D39-8136-F5A248959099}" destId="{87C5ECA5-42C9-4E88-A6AD-CDCC1CB7A37A}" srcOrd="1" destOrd="0" parTransId="{DB94B7D1-E57E-4241-BAB3-6B41967B97A7}" sibTransId="{F5947630-68A7-4FC5-9CBF-06B9BFA9F27B}"/>
    <dgm:cxn modelId="{E558CA5C-0C8D-4E85-AE49-990E84442546}" srcId="{E6699049-4DFF-4D39-8136-F5A248959099}" destId="{BC77E06D-AA8A-4B89-9262-9C07E09058DA}" srcOrd="0" destOrd="0" parTransId="{8D5E3840-89CB-47F4-A8C8-A2B5A2783F84}" sibTransId="{B9A9F8D7-EA50-4707-8202-96F68EFAFF07}"/>
    <dgm:cxn modelId="{BD4DC9EC-C58A-48FF-86D5-2F38679DDA4F}" type="presOf" srcId="{87C5ECA5-42C9-4E88-A6AD-CDCC1CB7A37A}" destId="{6F67D50D-8484-4DDB-B7D0-BE7B489C31D4}" srcOrd="0" destOrd="0" presId="urn:microsoft.com/office/officeart/2009/layout/ReverseList"/>
    <dgm:cxn modelId="{0AE3BDBA-A2CA-42C1-A899-C7B5DFA611DA}" type="presOf" srcId="{87C5ECA5-42C9-4E88-A6AD-CDCC1CB7A37A}" destId="{D7E33088-0DA4-4401-92B2-0CA3F8695549}" srcOrd="1" destOrd="0" presId="urn:microsoft.com/office/officeart/2009/layout/ReverseList"/>
    <dgm:cxn modelId="{BB84E253-C6DC-465D-A143-02C676D5E62D}" type="presOf" srcId="{E6699049-4DFF-4D39-8136-F5A248959099}" destId="{C8DD4918-8079-402A-89B7-89CDAB4BE71A}" srcOrd="0" destOrd="0" presId="urn:microsoft.com/office/officeart/2009/layout/ReverseList"/>
    <dgm:cxn modelId="{DEE3008E-51F0-4701-A232-42FCD8878FCB}" type="presOf" srcId="{BC77E06D-AA8A-4B89-9262-9C07E09058DA}" destId="{8004DABE-5ADD-4316-A015-D1606FE03344}" srcOrd="0" destOrd="0" presId="urn:microsoft.com/office/officeart/2009/layout/ReverseList"/>
    <dgm:cxn modelId="{EA07EDB4-CBCB-4064-98B0-BF87676E4745}" type="presParOf" srcId="{C8DD4918-8079-402A-89B7-89CDAB4BE71A}" destId="{8004DABE-5ADD-4316-A015-D1606FE03344}" srcOrd="0" destOrd="0" presId="urn:microsoft.com/office/officeart/2009/layout/ReverseList"/>
    <dgm:cxn modelId="{60FDF9BA-AC77-4C75-964C-CE904042FFA9}" type="presParOf" srcId="{C8DD4918-8079-402A-89B7-89CDAB4BE71A}" destId="{20DBDC30-8DBF-4361-A57C-B9F3DBB2D2ED}" srcOrd="1" destOrd="0" presId="urn:microsoft.com/office/officeart/2009/layout/ReverseList"/>
    <dgm:cxn modelId="{41AE4A44-E383-4876-97B4-2DE56263B754}" type="presParOf" srcId="{C8DD4918-8079-402A-89B7-89CDAB4BE71A}" destId="{6F67D50D-8484-4DDB-B7D0-BE7B489C31D4}" srcOrd="2" destOrd="0" presId="urn:microsoft.com/office/officeart/2009/layout/ReverseList"/>
    <dgm:cxn modelId="{5F193AE0-1E00-44AB-BBFE-394FD2898246}" type="presParOf" srcId="{C8DD4918-8079-402A-89B7-89CDAB4BE71A}" destId="{D7E33088-0DA4-4401-92B2-0CA3F8695549}" srcOrd="3" destOrd="0" presId="urn:microsoft.com/office/officeart/2009/layout/ReverseList"/>
    <dgm:cxn modelId="{16E6988D-C0FF-4F30-90B6-940273B26FE6}" type="presParOf" srcId="{C8DD4918-8079-402A-89B7-89CDAB4BE71A}" destId="{21DB61A0-D90B-4503-98F7-9CAE18796815}" srcOrd="4" destOrd="0" presId="urn:microsoft.com/office/officeart/2009/layout/ReverseList"/>
    <dgm:cxn modelId="{65FB71D3-5C7C-495D-B54F-A1182E0659AB}" type="presParOf" srcId="{C8DD4918-8079-402A-89B7-89CDAB4BE71A}" destId="{AF51FB65-ED1F-4FBC-BDE5-D763D92EA914}"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6699049-4DFF-4D39-8136-F5A248959099}" type="doc">
      <dgm:prSet loTypeId="urn:microsoft.com/office/officeart/2009/layout/ReverseList" loCatId="relationship" qsTypeId="urn:microsoft.com/office/officeart/2005/8/quickstyle/simple5" qsCatId="simple" csTypeId="urn:microsoft.com/office/officeart/2005/8/colors/colorful4" csCatId="colorful" phldr="1"/>
      <dgm:spPr/>
      <dgm:t>
        <a:bodyPr/>
        <a:lstStyle/>
        <a:p>
          <a:pPr rtl="1"/>
          <a:endParaRPr lang="ar-SA"/>
        </a:p>
      </dgm:t>
    </dgm:pt>
    <dgm:pt modelId="{87C5ECA5-42C9-4E88-A6AD-CDCC1CB7A37A}">
      <dgm:prSet phldrT="[نص]" custT="1"/>
      <dgm:spPr/>
      <dgm:t>
        <a:bodyPr/>
        <a:lstStyle/>
        <a:p>
          <a:pPr algn="justLow" rtl="1"/>
          <a:r>
            <a:rPr lang="ar-SA" sz="2800" b="1" dirty="0" smtClean="0">
              <a:solidFill>
                <a:schemeClr val="bg1">
                  <a:lumMod val="85000"/>
                  <a:lumOff val="15000"/>
                </a:schemeClr>
              </a:solidFill>
              <a:cs typeface="Simplified Arabic" pitchFamily="2" charset="-78"/>
            </a:rPr>
            <a:t>من حيث مدى </a:t>
          </a:r>
          <a:r>
            <a:rPr lang="ar-SA" sz="2800" b="1" dirty="0" err="1" smtClean="0">
              <a:solidFill>
                <a:schemeClr val="bg1">
                  <a:lumMod val="85000"/>
                  <a:lumOff val="15000"/>
                </a:schemeClr>
              </a:solidFill>
              <a:cs typeface="Simplified Arabic" pitchFamily="2" charset="-78"/>
            </a:rPr>
            <a:t>الإلتزام</a:t>
          </a:r>
          <a:r>
            <a:rPr lang="ar-SA" sz="2800" b="1" dirty="0" smtClean="0">
              <a:solidFill>
                <a:schemeClr val="bg1">
                  <a:lumMod val="85000"/>
                  <a:lumOff val="15000"/>
                </a:schemeClr>
              </a:solidFill>
              <a:cs typeface="Simplified Arabic" pitchFamily="2" charset="-78"/>
            </a:rPr>
            <a:t> بها، ومن خلال المقارنة قبل وبعد تنفيذ القانون.</a:t>
          </a:r>
          <a:endParaRPr lang="ar-SA" sz="2800" b="1" dirty="0">
            <a:solidFill>
              <a:schemeClr val="bg1">
                <a:lumMod val="85000"/>
                <a:lumOff val="15000"/>
              </a:schemeClr>
            </a:solidFill>
            <a:cs typeface="Simplified Arabic" pitchFamily="2" charset="-78"/>
          </a:endParaRPr>
        </a:p>
      </dgm:t>
    </dgm:pt>
    <dgm:pt modelId="{DB94B7D1-E57E-4241-BAB3-6B41967B97A7}" type="parTrans" cxnId="{20B0F5DB-0CEE-4B13-A263-CED820CCB30F}">
      <dgm:prSet/>
      <dgm:spPr/>
      <dgm:t>
        <a:bodyPr/>
        <a:lstStyle/>
        <a:p>
          <a:pPr rtl="1"/>
          <a:endParaRPr lang="ar-SA"/>
        </a:p>
      </dgm:t>
    </dgm:pt>
    <dgm:pt modelId="{F5947630-68A7-4FC5-9CBF-06B9BFA9F27B}" type="sibTrans" cxnId="{20B0F5DB-0CEE-4B13-A263-CED820CCB30F}">
      <dgm:prSet/>
      <dgm:spPr/>
      <dgm:t>
        <a:bodyPr/>
        <a:lstStyle/>
        <a:p>
          <a:pPr rtl="1"/>
          <a:endParaRPr lang="ar-SA"/>
        </a:p>
      </dgm:t>
    </dgm:pt>
    <dgm:pt modelId="{BC77E06D-AA8A-4B89-9262-9C07E09058DA}">
      <dgm:prSet phldrT="[نص]" custT="1"/>
      <dgm:spPr/>
      <dgm:t>
        <a:bodyPr/>
        <a:lstStyle/>
        <a:p>
          <a:pPr algn="justLow" rtl="1"/>
          <a:r>
            <a:rPr lang="ar-SA" sz="3200" b="1" dirty="0" smtClean="0">
              <a:solidFill>
                <a:srgbClr val="008000"/>
              </a:solidFill>
              <a:cs typeface="Simplified Arabic" pitchFamily="2" charset="-78"/>
            </a:rPr>
            <a:t>كيف نقيم القوانين؟</a:t>
          </a:r>
          <a:endParaRPr lang="ar-SA" sz="3200" b="1" dirty="0">
            <a:solidFill>
              <a:srgbClr val="008000"/>
            </a:solidFill>
            <a:cs typeface="Simplified Arabic" pitchFamily="2" charset="-78"/>
          </a:endParaRPr>
        </a:p>
      </dgm:t>
    </dgm:pt>
    <dgm:pt modelId="{8D5E3840-89CB-47F4-A8C8-A2B5A2783F84}" type="parTrans" cxnId="{E558CA5C-0C8D-4E85-AE49-990E84442546}">
      <dgm:prSet/>
      <dgm:spPr/>
      <dgm:t>
        <a:bodyPr/>
        <a:lstStyle/>
        <a:p>
          <a:pPr rtl="1"/>
          <a:endParaRPr lang="ar-SA"/>
        </a:p>
      </dgm:t>
    </dgm:pt>
    <dgm:pt modelId="{B9A9F8D7-EA50-4707-8202-96F68EFAFF07}" type="sibTrans" cxnId="{E558CA5C-0C8D-4E85-AE49-990E84442546}">
      <dgm:prSet/>
      <dgm:spPr/>
      <dgm:t>
        <a:bodyPr/>
        <a:lstStyle/>
        <a:p>
          <a:pPr rtl="1"/>
          <a:endParaRPr lang="ar-SA"/>
        </a:p>
      </dgm:t>
    </dgm:pt>
    <dgm:pt modelId="{C8DD4918-8079-402A-89B7-89CDAB4BE71A}" type="pres">
      <dgm:prSet presAssocID="{E6699049-4DFF-4D39-8136-F5A248959099}" presName="Name0" presStyleCnt="0">
        <dgm:presLayoutVars>
          <dgm:chMax val="2"/>
          <dgm:chPref val="2"/>
          <dgm:animLvl val="lvl"/>
        </dgm:presLayoutVars>
      </dgm:prSet>
      <dgm:spPr/>
      <dgm:t>
        <a:bodyPr/>
        <a:lstStyle/>
        <a:p>
          <a:pPr rtl="1"/>
          <a:endParaRPr lang="ar-SA"/>
        </a:p>
      </dgm:t>
    </dgm:pt>
    <dgm:pt modelId="{8004DABE-5ADD-4316-A015-D1606FE03344}" type="pres">
      <dgm:prSet presAssocID="{E6699049-4DFF-4D39-8136-F5A248959099}" presName="LeftText" presStyleLbl="revTx" presStyleIdx="0" presStyleCnt="0">
        <dgm:presLayoutVars>
          <dgm:bulletEnabled val="1"/>
        </dgm:presLayoutVars>
      </dgm:prSet>
      <dgm:spPr/>
      <dgm:t>
        <a:bodyPr/>
        <a:lstStyle/>
        <a:p>
          <a:pPr rtl="1"/>
          <a:endParaRPr lang="ar-SA"/>
        </a:p>
      </dgm:t>
    </dgm:pt>
    <dgm:pt modelId="{20DBDC30-8DBF-4361-A57C-B9F3DBB2D2ED}" type="pres">
      <dgm:prSet presAssocID="{E6699049-4DFF-4D39-8136-F5A248959099}" presName="LeftNode" presStyleLbl="bgImgPlace1" presStyleIdx="0" presStyleCnt="2" custScaleX="103084">
        <dgm:presLayoutVars>
          <dgm:chMax val="2"/>
          <dgm:chPref val="2"/>
        </dgm:presLayoutVars>
      </dgm:prSet>
      <dgm:spPr/>
      <dgm:t>
        <a:bodyPr/>
        <a:lstStyle/>
        <a:p>
          <a:pPr rtl="1"/>
          <a:endParaRPr lang="ar-SA"/>
        </a:p>
      </dgm:t>
    </dgm:pt>
    <dgm:pt modelId="{6F67D50D-8484-4DDB-B7D0-BE7B489C31D4}" type="pres">
      <dgm:prSet presAssocID="{E6699049-4DFF-4D39-8136-F5A248959099}" presName="RightText" presStyleLbl="revTx" presStyleIdx="0" presStyleCnt="0">
        <dgm:presLayoutVars>
          <dgm:bulletEnabled val="1"/>
        </dgm:presLayoutVars>
      </dgm:prSet>
      <dgm:spPr/>
      <dgm:t>
        <a:bodyPr/>
        <a:lstStyle/>
        <a:p>
          <a:pPr rtl="1"/>
          <a:endParaRPr lang="ar-SA"/>
        </a:p>
      </dgm:t>
    </dgm:pt>
    <dgm:pt modelId="{D7E33088-0DA4-4401-92B2-0CA3F8695549}" type="pres">
      <dgm:prSet presAssocID="{E6699049-4DFF-4D39-8136-F5A248959099}" presName="RightNode" presStyleLbl="bgImgPlace1" presStyleIdx="1" presStyleCnt="2" custScaleX="105396">
        <dgm:presLayoutVars>
          <dgm:chMax val="0"/>
          <dgm:chPref val="0"/>
        </dgm:presLayoutVars>
      </dgm:prSet>
      <dgm:spPr/>
      <dgm:t>
        <a:bodyPr/>
        <a:lstStyle/>
        <a:p>
          <a:pPr rtl="1"/>
          <a:endParaRPr lang="ar-SA"/>
        </a:p>
      </dgm:t>
    </dgm:pt>
    <dgm:pt modelId="{21DB61A0-D90B-4503-98F7-9CAE18796815}" type="pres">
      <dgm:prSet presAssocID="{E6699049-4DFF-4D39-8136-F5A248959099}" presName="TopArrow" presStyleLbl="node1" presStyleIdx="0" presStyleCnt="2"/>
      <dgm:spPr/>
    </dgm:pt>
    <dgm:pt modelId="{AF51FB65-ED1F-4FBC-BDE5-D763D92EA914}" type="pres">
      <dgm:prSet presAssocID="{E6699049-4DFF-4D39-8136-F5A248959099}" presName="BottomArrow" presStyleLbl="node1" presStyleIdx="1" presStyleCnt="2"/>
      <dgm:spPr/>
    </dgm:pt>
  </dgm:ptLst>
  <dgm:cxnLst>
    <dgm:cxn modelId="{DCC58F8C-A6E8-4A98-859B-DB4081993526}" type="presOf" srcId="{BC77E06D-AA8A-4B89-9262-9C07E09058DA}" destId="{20DBDC30-8DBF-4361-A57C-B9F3DBB2D2ED}" srcOrd="1" destOrd="0" presId="urn:microsoft.com/office/officeart/2009/layout/ReverseList"/>
    <dgm:cxn modelId="{20B0F5DB-0CEE-4B13-A263-CED820CCB30F}" srcId="{E6699049-4DFF-4D39-8136-F5A248959099}" destId="{87C5ECA5-42C9-4E88-A6AD-CDCC1CB7A37A}" srcOrd="1" destOrd="0" parTransId="{DB94B7D1-E57E-4241-BAB3-6B41967B97A7}" sibTransId="{F5947630-68A7-4FC5-9CBF-06B9BFA9F27B}"/>
    <dgm:cxn modelId="{3DAC57F4-AB46-4107-B919-DFD473694B7E}" type="presOf" srcId="{BC77E06D-AA8A-4B89-9262-9C07E09058DA}" destId="{8004DABE-5ADD-4316-A015-D1606FE03344}" srcOrd="0" destOrd="0" presId="urn:microsoft.com/office/officeart/2009/layout/ReverseList"/>
    <dgm:cxn modelId="{E558CA5C-0C8D-4E85-AE49-990E84442546}" srcId="{E6699049-4DFF-4D39-8136-F5A248959099}" destId="{BC77E06D-AA8A-4B89-9262-9C07E09058DA}" srcOrd="0" destOrd="0" parTransId="{8D5E3840-89CB-47F4-A8C8-A2B5A2783F84}" sibTransId="{B9A9F8D7-EA50-4707-8202-96F68EFAFF07}"/>
    <dgm:cxn modelId="{9A75FFEA-FEB6-4D72-8D17-5666ED1D9A86}" type="presOf" srcId="{87C5ECA5-42C9-4E88-A6AD-CDCC1CB7A37A}" destId="{D7E33088-0DA4-4401-92B2-0CA3F8695549}" srcOrd="1" destOrd="0" presId="urn:microsoft.com/office/officeart/2009/layout/ReverseList"/>
    <dgm:cxn modelId="{234D19BC-1924-4ED3-B71F-D21A38E729C0}" type="presOf" srcId="{87C5ECA5-42C9-4E88-A6AD-CDCC1CB7A37A}" destId="{6F67D50D-8484-4DDB-B7D0-BE7B489C31D4}" srcOrd="0" destOrd="0" presId="urn:microsoft.com/office/officeart/2009/layout/ReverseList"/>
    <dgm:cxn modelId="{F92CD125-EBC3-40B3-8322-ED8BB57441FA}" type="presOf" srcId="{E6699049-4DFF-4D39-8136-F5A248959099}" destId="{C8DD4918-8079-402A-89B7-89CDAB4BE71A}" srcOrd="0" destOrd="0" presId="urn:microsoft.com/office/officeart/2009/layout/ReverseList"/>
    <dgm:cxn modelId="{2E964B2A-BD53-4F9B-AF85-EE9FB3F8ABF2}" type="presParOf" srcId="{C8DD4918-8079-402A-89B7-89CDAB4BE71A}" destId="{8004DABE-5ADD-4316-A015-D1606FE03344}" srcOrd="0" destOrd="0" presId="urn:microsoft.com/office/officeart/2009/layout/ReverseList"/>
    <dgm:cxn modelId="{70364B96-AB9C-491B-91AE-C82C660CA32B}" type="presParOf" srcId="{C8DD4918-8079-402A-89B7-89CDAB4BE71A}" destId="{20DBDC30-8DBF-4361-A57C-B9F3DBB2D2ED}" srcOrd="1" destOrd="0" presId="urn:microsoft.com/office/officeart/2009/layout/ReverseList"/>
    <dgm:cxn modelId="{0BCF7681-9DB5-4E68-83BA-CD35EAC6B5DA}" type="presParOf" srcId="{C8DD4918-8079-402A-89B7-89CDAB4BE71A}" destId="{6F67D50D-8484-4DDB-B7D0-BE7B489C31D4}" srcOrd="2" destOrd="0" presId="urn:microsoft.com/office/officeart/2009/layout/ReverseList"/>
    <dgm:cxn modelId="{2007FE63-4B88-403E-B745-F2AA71CDC7D0}" type="presParOf" srcId="{C8DD4918-8079-402A-89B7-89CDAB4BE71A}" destId="{D7E33088-0DA4-4401-92B2-0CA3F8695549}" srcOrd="3" destOrd="0" presId="urn:microsoft.com/office/officeart/2009/layout/ReverseList"/>
    <dgm:cxn modelId="{53949AA3-AAEB-4115-975B-D356B225C90D}" type="presParOf" srcId="{C8DD4918-8079-402A-89B7-89CDAB4BE71A}" destId="{21DB61A0-D90B-4503-98F7-9CAE18796815}" srcOrd="4" destOrd="0" presId="urn:microsoft.com/office/officeart/2009/layout/ReverseList"/>
    <dgm:cxn modelId="{88E87198-AEE8-4A51-8813-6DBF62CFB85F}" type="presParOf" srcId="{C8DD4918-8079-402A-89B7-89CDAB4BE71A}" destId="{AF51FB65-ED1F-4FBC-BDE5-D763D92EA914}" srcOrd="5" destOrd="0" presId="urn:microsoft.com/office/officeart/2009/layout/Revers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BF87D2-1AC9-4252-B0CA-7661309D9D38}">
      <dsp:nvSpPr>
        <dsp:cNvPr id="0" name=""/>
        <dsp:cNvSpPr/>
      </dsp:nvSpPr>
      <dsp:spPr>
        <a:xfrm>
          <a:off x="0" y="436751"/>
          <a:ext cx="6240016" cy="6300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B68A3E50-C22F-45EF-8F08-6E7E66D4AB15}">
      <dsp:nvSpPr>
        <dsp:cNvPr id="0" name=""/>
        <dsp:cNvSpPr/>
      </dsp:nvSpPr>
      <dsp:spPr>
        <a:xfrm>
          <a:off x="1560003" y="67751"/>
          <a:ext cx="4368011" cy="738000"/>
        </a:xfrm>
        <a:prstGeom prst="roundRect">
          <a:avLst/>
        </a:prstGeom>
        <a:solidFill>
          <a:schemeClr val="accent2">
            <a:alpha val="90000"/>
            <a:hueOff val="0"/>
            <a:satOff val="0"/>
            <a:lumOff val="0"/>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0" tIns="0" rIns="165100" bIns="0" numCol="1" spcCol="1270" anchor="ctr" anchorCtr="0">
          <a:noAutofit/>
        </a:bodyPr>
        <a:lstStyle/>
        <a:p>
          <a:pPr lvl="0" algn="r" defTabSz="1066800" rtl="1">
            <a:lnSpc>
              <a:spcPct val="90000"/>
            </a:lnSpc>
            <a:spcBef>
              <a:spcPct val="0"/>
            </a:spcBef>
            <a:spcAft>
              <a:spcPct val="35000"/>
            </a:spcAft>
          </a:pPr>
          <a:r>
            <a:rPr lang="ar-SA" sz="2400" b="1" kern="1200" dirty="0" smtClean="0">
              <a:cs typeface="Simplified Arabic" pitchFamily="2" charset="-78"/>
            </a:rPr>
            <a:t>أن يخدم القانون غالبية الناس.</a:t>
          </a:r>
          <a:endParaRPr lang="ar-SA" sz="2400" b="1" kern="1200" dirty="0">
            <a:cs typeface="Simplified Arabic" pitchFamily="2" charset="-78"/>
          </a:endParaRPr>
        </a:p>
      </dsp:txBody>
      <dsp:txXfrm>
        <a:off x="1596029" y="103777"/>
        <a:ext cx="4295959" cy="665948"/>
      </dsp:txXfrm>
    </dsp:sp>
    <dsp:sp modelId="{AC49F19D-C46E-4C19-91D9-83DDA2576669}">
      <dsp:nvSpPr>
        <dsp:cNvPr id="0" name=""/>
        <dsp:cNvSpPr/>
      </dsp:nvSpPr>
      <dsp:spPr>
        <a:xfrm>
          <a:off x="0" y="1570752"/>
          <a:ext cx="6240016" cy="6300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8EBFFE96-E9A2-4374-A6CA-64674FC01C21}">
      <dsp:nvSpPr>
        <dsp:cNvPr id="0" name=""/>
        <dsp:cNvSpPr/>
      </dsp:nvSpPr>
      <dsp:spPr>
        <a:xfrm>
          <a:off x="1560003" y="1201752"/>
          <a:ext cx="4368011" cy="738000"/>
        </a:xfrm>
        <a:prstGeom prst="roundRect">
          <a:avLst/>
        </a:prstGeom>
        <a:solidFill>
          <a:schemeClr val="accent2">
            <a:alpha val="90000"/>
            <a:hueOff val="0"/>
            <a:satOff val="0"/>
            <a:lumOff val="0"/>
            <a:alphaOff val="-13333"/>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0" tIns="0" rIns="165100" bIns="0" numCol="1" spcCol="1270" anchor="ctr" anchorCtr="0">
          <a:noAutofit/>
        </a:bodyPr>
        <a:lstStyle/>
        <a:p>
          <a:pPr lvl="0" algn="r" defTabSz="1066800" rtl="1">
            <a:lnSpc>
              <a:spcPct val="90000"/>
            </a:lnSpc>
            <a:spcBef>
              <a:spcPct val="0"/>
            </a:spcBef>
            <a:spcAft>
              <a:spcPct val="35000"/>
            </a:spcAft>
          </a:pPr>
          <a:r>
            <a:rPr lang="ar-SA" sz="2400" b="1" kern="1200" dirty="0" smtClean="0">
              <a:cs typeface="Simplified Arabic" pitchFamily="2" charset="-78"/>
            </a:rPr>
            <a:t>أن يكون القانون معروفاً ومفهوماً.</a:t>
          </a:r>
          <a:endParaRPr lang="ar-SA" sz="2400" b="1" kern="1200" dirty="0">
            <a:cs typeface="Simplified Arabic" pitchFamily="2" charset="-78"/>
          </a:endParaRPr>
        </a:p>
      </dsp:txBody>
      <dsp:txXfrm>
        <a:off x="1596029" y="1237778"/>
        <a:ext cx="4295959" cy="665948"/>
      </dsp:txXfrm>
    </dsp:sp>
    <dsp:sp modelId="{11062FEA-9138-4F6E-A10C-2ED3091C3B9D}">
      <dsp:nvSpPr>
        <dsp:cNvPr id="0" name=""/>
        <dsp:cNvSpPr/>
      </dsp:nvSpPr>
      <dsp:spPr>
        <a:xfrm>
          <a:off x="0" y="2704752"/>
          <a:ext cx="6240016" cy="6300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D7486510-6D37-4B1E-B4CF-CF3B370A635C}">
      <dsp:nvSpPr>
        <dsp:cNvPr id="0" name=""/>
        <dsp:cNvSpPr/>
      </dsp:nvSpPr>
      <dsp:spPr>
        <a:xfrm>
          <a:off x="1560003" y="2335752"/>
          <a:ext cx="4368011" cy="738000"/>
        </a:xfrm>
        <a:prstGeom prst="roundRect">
          <a:avLst/>
        </a:prstGeom>
        <a:solidFill>
          <a:schemeClr val="accent2">
            <a:alpha val="90000"/>
            <a:hueOff val="0"/>
            <a:satOff val="0"/>
            <a:lumOff val="0"/>
            <a:alphaOff val="-26667"/>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0" tIns="0" rIns="165100" bIns="0" numCol="1" spcCol="1270" anchor="ctr" anchorCtr="0">
          <a:noAutofit/>
        </a:bodyPr>
        <a:lstStyle/>
        <a:p>
          <a:pPr lvl="0" algn="r" defTabSz="1066800" rtl="1">
            <a:lnSpc>
              <a:spcPct val="90000"/>
            </a:lnSpc>
            <a:spcBef>
              <a:spcPct val="0"/>
            </a:spcBef>
            <a:spcAft>
              <a:spcPct val="35000"/>
            </a:spcAft>
          </a:pPr>
          <a:r>
            <a:rPr lang="ar-SA" sz="2400" b="1" kern="1200" dirty="0" smtClean="0">
              <a:cs typeface="Simplified Arabic" pitchFamily="2" charset="-78"/>
            </a:rPr>
            <a:t>أن يكون القانون قابلاً للتطبيق.</a:t>
          </a:r>
        </a:p>
      </dsp:txBody>
      <dsp:txXfrm>
        <a:off x="1596029" y="2371778"/>
        <a:ext cx="4295959" cy="665948"/>
      </dsp:txXfrm>
    </dsp:sp>
    <dsp:sp modelId="{12E7F1CE-85D9-4440-BE48-BBB72C212369}">
      <dsp:nvSpPr>
        <dsp:cNvPr id="0" name=""/>
        <dsp:cNvSpPr/>
      </dsp:nvSpPr>
      <dsp:spPr>
        <a:xfrm>
          <a:off x="0" y="3838752"/>
          <a:ext cx="6240016" cy="6300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sp>
    <dsp:sp modelId="{401AE907-6717-47D4-AD99-078D36391E74}">
      <dsp:nvSpPr>
        <dsp:cNvPr id="0" name=""/>
        <dsp:cNvSpPr/>
      </dsp:nvSpPr>
      <dsp:spPr>
        <a:xfrm>
          <a:off x="1560003" y="3469752"/>
          <a:ext cx="4368011" cy="738000"/>
        </a:xfrm>
        <a:prstGeom prst="roundRect">
          <a:avLst/>
        </a:prstGeom>
        <a:solidFill>
          <a:schemeClr val="accent2">
            <a:alpha val="90000"/>
            <a:hueOff val="0"/>
            <a:satOff val="0"/>
            <a:lumOff val="0"/>
            <a:alphaOff val="-4000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65100" tIns="0" rIns="165100" bIns="0" numCol="1" spcCol="1270" anchor="ctr" anchorCtr="0">
          <a:noAutofit/>
        </a:bodyPr>
        <a:lstStyle/>
        <a:p>
          <a:pPr lvl="0" algn="r" defTabSz="1066800" rtl="1">
            <a:lnSpc>
              <a:spcPct val="90000"/>
            </a:lnSpc>
            <a:spcBef>
              <a:spcPct val="0"/>
            </a:spcBef>
            <a:spcAft>
              <a:spcPct val="35000"/>
            </a:spcAft>
          </a:pPr>
          <a:r>
            <a:rPr lang="ar-SA" sz="2400" b="1" kern="1200" dirty="0" smtClean="0">
              <a:cs typeface="Simplified Arabic" pitchFamily="2" charset="-78"/>
            </a:rPr>
            <a:t>فحص القانون من فترة لأخرى لمعرفة مدى صلاحيته.</a:t>
          </a:r>
        </a:p>
      </dsp:txBody>
      <dsp:txXfrm>
        <a:off x="1596029" y="3505778"/>
        <a:ext cx="4295959" cy="66594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9A82C9-5A78-4EE5-8BBB-7C0E66A927CD}">
      <dsp:nvSpPr>
        <dsp:cNvPr id="0" name=""/>
        <dsp:cNvSpPr/>
      </dsp:nvSpPr>
      <dsp:spPr>
        <a:xfrm>
          <a:off x="0" y="3798714"/>
          <a:ext cx="6720408" cy="623210"/>
        </a:xfrm>
        <a:prstGeom prst="rect">
          <a:avLst/>
        </a:prstGeom>
        <a:solidFill>
          <a:schemeClr val="accent2">
            <a:hueOff val="0"/>
            <a:satOff val="0"/>
            <a:lumOff val="0"/>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err="1" smtClean="0">
              <a:cs typeface="Simplified Arabic" pitchFamily="2" charset="-78"/>
            </a:rPr>
            <a:t>إفحصي</a:t>
          </a:r>
          <a:r>
            <a:rPr lang="ar-SA" sz="2400" b="1" kern="1200" dirty="0" smtClean="0">
              <a:cs typeface="Simplified Arabic" pitchFamily="2" charset="-78"/>
            </a:rPr>
            <a:t> القانون من خلال </a:t>
          </a:r>
          <a:endParaRPr lang="ar-SA" sz="2400" b="1" kern="1200" dirty="0">
            <a:cs typeface="Simplified Arabic" pitchFamily="2" charset="-78"/>
          </a:endParaRPr>
        </a:p>
      </dsp:txBody>
      <dsp:txXfrm>
        <a:off x="0" y="3798714"/>
        <a:ext cx="6720408" cy="336533"/>
      </dsp:txXfrm>
    </dsp:sp>
    <dsp:sp modelId="{B27263E9-BEED-4695-B16B-6DE25D9415AB}">
      <dsp:nvSpPr>
        <dsp:cNvPr id="0" name=""/>
        <dsp:cNvSpPr/>
      </dsp:nvSpPr>
      <dsp:spPr>
        <a:xfrm>
          <a:off x="0" y="4122784"/>
          <a:ext cx="3360203" cy="286676"/>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مهارة النتائج</a:t>
          </a:r>
          <a:endParaRPr lang="ar-SA" sz="2400" b="1" kern="1200" dirty="0">
            <a:cs typeface="Simplified Arabic" pitchFamily="2" charset="-78"/>
          </a:endParaRPr>
        </a:p>
      </dsp:txBody>
      <dsp:txXfrm>
        <a:off x="0" y="4122784"/>
        <a:ext cx="3360203" cy="286676"/>
      </dsp:txXfrm>
    </dsp:sp>
    <dsp:sp modelId="{E7F08FEB-382D-42C0-A761-AA949010EF63}">
      <dsp:nvSpPr>
        <dsp:cNvPr id="0" name=""/>
        <dsp:cNvSpPr/>
      </dsp:nvSpPr>
      <dsp:spPr>
        <a:xfrm>
          <a:off x="3360204" y="4122784"/>
          <a:ext cx="3360203" cy="286676"/>
        </a:xfrm>
        <a:prstGeom prst="rect">
          <a:avLst/>
        </a:prstGeom>
        <a:solidFill>
          <a:schemeClr val="accent2">
            <a:tint val="40000"/>
            <a:alpha val="90000"/>
            <a:hueOff val="-1829136"/>
            <a:satOff val="-44179"/>
            <a:lumOff val="-4379"/>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مهارة معالجة الأفكار</a:t>
          </a:r>
          <a:endParaRPr lang="ar-SA" sz="2400" b="1" kern="1200" dirty="0">
            <a:cs typeface="Simplified Arabic" pitchFamily="2" charset="-78"/>
          </a:endParaRPr>
        </a:p>
      </dsp:txBody>
      <dsp:txXfrm>
        <a:off x="3360204" y="4122784"/>
        <a:ext cx="3360203" cy="286676"/>
      </dsp:txXfrm>
    </dsp:sp>
    <dsp:sp modelId="{59907F19-4E2B-46F1-BA59-59F6CC3D9F79}">
      <dsp:nvSpPr>
        <dsp:cNvPr id="0" name=""/>
        <dsp:cNvSpPr/>
      </dsp:nvSpPr>
      <dsp:spPr>
        <a:xfrm rot="10800000">
          <a:off x="0" y="2849564"/>
          <a:ext cx="6720408" cy="958498"/>
        </a:xfrm>
        <a:prstGeom prst="upArrowCallout">
          <a:avLst/>
        </a:prstGeom>
        <a:solidFill>
          <a:schemeClr val="accent2">
            <a:hueOff val="-381374"/>
            <a:satOff val="0"/>
            <a:lumOff val="-3529"/>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فكري في قانون مناسب لمتطلباتك</a:t>
          </a:r>
          <a:endParaRPr lang="ar-SA" sz="2400" b="1" kern="1200" dirty="0">
            <a:cs typeface="Simplified Arabic" pitchFamily="2" charset="-78"/>
          </a:endParaRPr>
        </a:p>
      </dsp:txBody>
      <dsp:txXfrm rot="10800000">
        <a:off x="0" y="2849564"/>
        <a:ext cx="6720408" cy="622803"/>
      </dsp:txXfrm>
    </dsp:sp>
    <dsp:sp modelId="{2BC85FDA-A29A-4892-8AB9-290A60EA62A9}">
      <dsp:nvSpPr>
        <dsp:cNvPr id="0" name=""/>
        <dsp:cNvSpPr/>
      </dsp:nvSpPr>
      <dsp:spPr>
        <a:xfrm rot="10800000">
          <a:off x="0" y="1900414"/>
          <a:ext cx="6720408" cy="958498"/>
        </a:xfrm>
        <a:prstGeom prst="upArrowCallout">
          <a:avLst/>
        </a:prstGeom>
        <a:solidFill>
          <a:schemeClr val="accent2">
            <a:hueOff val="-762749"/>
            <a:satOff val="0"/>
            <a:lumOff val="-7059"/>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ما العوامل التي يجب أخذها بعين </a:t>
          </a:r>
          <a:r>
            <a:rPr lang="ar-SA" sz="2400" b="1" kern="1200" dirty="0" err="1" smtClean="0">
              <a:cs typeface="Simplified Arabic" pitchFamily="2" charset="-78"/>
            </a:rPr>
            <a:t>الإعتبار</a:t>
          </a:r>
          <a:r>
            <a:rPr lang="ar-SA" sz="2400" b="1" kern="1200" dirty="0" smtClean="0">
              <a:cs typeface="Simplified Arabic" pitchFamily="2" charset="-78"/>
            </a:rPr>
            <a:t>؟</a:t>
          </a:r>
          <a:endParaRPr lang="ar-SA" sz="2400" b="1" kern="1200" dirty="0">
            <a:cs typeface="Simplified Arabic" pitchFamily="2" charset="-78"/>
          </a:endParaRPr>
        </a:p>
      </dsp:txBody>
      <dsp:txXfrm rot="10800000">
        <a:off x="0" y="1900414"/>
        <a:ext cx="6720408" cy="622803"/>
      </dsp:txXfrm>
    </dsp:sp>
    <dsp:sp modelId="{6C14FAC0-EF74-4314-9849-EF0896433BD7}">
      <dsp:nvSpPr>
        <dsp:cNvPr id="0" name=""/>
        <dsp:cNvSpPr/>
      </dsp:nvSpPr>
      <dsp:spPr>
        <a:xfrm rot="10800000">
          <a:off x="0" y="951264"/>
          <a:ext cx="6720408" cy="958498"/>
        </a:xfrm>
        <a:prstGeom prst="upArrowCallout">
          <a:avLst/>
        </a:prstGeom>
        <a:solidFill>
          <a:schemeClr val="accent2">
            <a:hueOff val="-1144123"/>
            <a:satOff val="0"/>
            <a:lumOff val="-10588"/>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حددي الهدف من القانون</a:t>
          </a:r>
          <a:endParaRPr lang="ar-SA" sz="2400" b="1" kern="1200" dirty="0">
            <a:cs typeface="Simplified Arabic" pitchFamily="2" charset="-78"/>
          </a:endParaRPr>
        </a:p>
      </dsp:txBody>
      <dsp:txXfrm rot="10800000">
        <a:off x="0" y="951264"/>
        <a:ext cx="6720408" cy="622803"/>
      </dsp:txXfrm>
    </dsp:sp>
    <dsp:sp modelId="{6130181B-260E-4384-A14C-DD89BA299B85}">
      <dsp:nvSpPr>
        <dsp:cNvPr id="0" name=""/>
        <dsp:cNvSpPr/>
      </dsp:nvSpPr>
      <dsp:spPr>
        <a:xfrm rot="10800000">
          <a:off x="0" y="2114"/>
          <a:ext cx="6720408" cy="958498"/>
        </a:xfrm>
        <a:prstGeom prst="upArrowCallout">
          <a:avLst/>
        </a:prstGeom>
        <a:solidFill>
          <a:schemeClr val="accent2">
            <a:hueOff val="-1525497"/>
            <a:satOff val="0"/>
            <a:lumOff val="-14118"/>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موقف يحتاج إلى قانون</a:t>
          </a:r>
          <a:endParaRPr lang="ar-SA" sz="2400" b="1" kern="1200" dirty="0">
            <a:cs typeface="Simplified Arabic" pitchFamily="2" charset="-78"/>
          </a:endParaRPr>
        </a:p>
      </dsp:txBody>
      <dsp:txXfrm rot="10800000">
        <a:off x="0" y="2114"/>
        <a:ext cx="6720408" cy="6228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9A82C9-5A78-4EE5-8BBB-7C0E66A927CD}">
      <dsp:nvSpPr>
        <dsp:cNvPr id="0" name=""/>
        <dsp:cNvSpPr/>
      </dsp:nvSpPr>
      <dsp:spPr>
        <a:xfrm>
          <a:off x="0" y="3798714"/>
          <a:ext cx="6720408" cy="623210"/>
        </a:xfrm>
        <a:prstGeom prst="rect">
          <a:avLst/>
        </a:prstGeom>
        <a:solidFill>
          <a:schemeClr val="accent2">
            <a:hueOff val="0"/>
            <a:satOff val="0"/>
            <a:lumOff val="0"/>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err="1" smtClean="0">
              <a:cs typeface="Simplified Arabic" pitchFamily="2" charset="-78"/>
            </a:rPr>
            <a:t>إفحصي</a:t>
          </a:r>
          <a:r>
            <a:rPr lang="ar-SA" sz="2400" b="1" kern="1200" dirty="0" smtClean="0">
              <a:cs typeface="Simplified Arabic" pitchFamily="2" charset="-78"/>
            </a:rPr>
            <a:t> القانون من خلال </a:t>
          </a:r>
          <a:endParaRPr lang="ar-SA" sz="2400" b="1" kern="1200" dirty="0">
            <a:cs typeface="Simplified Arabic" pitchFamily="2" charset="-78"/>
          </a:endParaRPr>
        </a:p>
      </dsp:txBody>
      <dsp:txXfrm>
        <a:off x="0" y="3798714"/>
        <a:ext cx="6720408" cy="336533"/>
      </dsp:txXfrm>
    </dsp:sp>
    <dsp:sp modelId="{B27263E9-BEED-4695-B16B-6DE25D9415AB}">
      <dsp:nvSpPr>
        <dsp:cNvPr id="0" name=""/>
        <dsp:cNvSpPr/>
      </dsp:nvSpPr>
      <dsp:spPr>
        <a:xfrm>
          <a:off x="0" y="4122784"/>
          <a:ext cx="3360203" cy="286676"/>
        </a:xfrm>
        <a:prstGeom prst="rect">
          <a:avLst/>
        </a:prstGeom>
        <a:solidFill>
          <a:schemeClr val="accent2">
            <a:tint val="40000"/>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مهارة النتائج</a:t>
          </a:r>
          <a:endParaRPr lang="ar-SA" sz="2400" b="1" kern="1200" dirty="0">
            <a:cs typeface="Simplified Arabic" pitchFamily="2" charset="-78"/>
          </a:endParaRPr>
        </a:p>
      </dsp:txBody>
      <dsp:txXfrm>
        <a:off x="0" y="4122784"/>
        <a:ext cx="3360203" cy="286676"/>
      </dsp:txXfrm>
    </dsp:sp>
    <dsp:sp modelId="{E7F08FEB-382D-42C0-A761-AA949010EF63}">
      <dsp:nvSpPr>
        <dsp:cNvPr id="0" name=""/>
        <dsp:cNvSpPr/>
      </dsp:nvSpPr>
      <dsp:spPr>
        <a:xfrm>
          <a:off x="3360204" y="4122784"/>
          <a:ext cx="3360203" cy="286676"/>
        </a:xfrm>
        <a:prstGeom prst="rect">
          <a:avLst/>
        </a:prstGeom>
        <a:solidFill>
          <a:schemeClr val="accent2">
            <a:tint val="40000"/>
            <a:alpha val="90000"/>
            <a:hueOff val="-1829136"/>
            <a:satOff val="-44179"/>
            <a:lumOff val="-4379"/>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70688" tIns="30480" rIns="170688" bIns="30480"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مهارة معالجة الأفكار</a:t>
          </a:r>
          <a:endParaRPr lang="ar-SA" sz="2400" b="1" kern="1200" dirty="0">
            <a:cs typeface="Simplified Arabic" pitchFamily="2" charset="-78"/>
          </a:endParaRPr>
        </a:p>
      </dsp:txBody>
      <dsp:txXfrm>
        <a:off x="3360204" y="4122784"/>
        <a:ext cx="3360203" cy="286676"/>
      </dsp:txXfrm>
    </dsp:sp>
    <dsp:sp modelId="{59907F19-4E2B-46F1-BA59-59F6CC3D9F79}">
      <dsp:nvSpPr>
        <dsp:cNvPr id="0" name=""/>
        <dsp:cNvSpPr/>
      </dsp:nvSpPr>
      <dsp:spPr>
        <a:xfrm rot="10800000">
          <a:off x="0" y="2849564"/>
          <a:ext cx="6720408" cy="958498"/>
        </a:xfrm>
        <a:prstGeom prst="upArrowCallout">
          <a:avLst/>
        </a:prstGeom>
        <a:solidFill>
          <a:schemeClr val="accent2">
            <a:hueOff val="-381374"/>
            <a:satOff val="0"/>
            <a:lumOff val="-3529"/>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فكري في قانون مناسب لمتطلباتك</a:t>
          </a:r>
          <a:endParaRPr lang="ar-SA" sz="2400" b="1" kern="1200" dirty="0">
            <a:cs typeface="Simplified Arabic" pitchFamily="2" charset="-78"/>
          </a:endParaRPr>
        </a:p>
      </dsp:txBody>
      <dsp:txXfrm rot="10800000">
        <a:off x="0" y="2849564"/>
        <a:ext cx="6720408" cy="622803"/>
      </dsp:txXfrm>
    </dsp:sp>
    <dsp:sp modelId="{2BC85FDA-A29A-4892-8AB9-290A60EA62A9}">
      <dsp:nvSpPr>
        <dsp:cNvPr id="0" name=""/>
        <dsp:cNvSpPr/>
      </dsp:nvSpPr>
      <dsp:spPr>
        <a:xfrm rot="10800000">
          <a:off x="0" y="1900414"/>
          <a:ext cx="6720408" cy="958498"/>
        </a:xfrm>
        <a:prstGeom prst="upArrowCallout">
          <a:avLst/>
        </a:prstGeom>
        <a:solidFill>
          <a:schemeClr val="accent2">
            <a:hueOff val="-762749"/>
            <a:satOff val="0"/>
            <a:lumOff val="-7059"/>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ما العوامل التي يجب أخذها بعين </a:t>
          </a:r>
          <a:r>
            <a:rPr lang="ar-SA" sz="2400" b="1" kern="1200" dirty="0" err="1" smtClean="0">
              <a:cs typeface="Simplified Arabic" pitchFamily="2" charset="-78"/>
            </a:rPr>
            <a:t>الإعتبار</a:t>
          </a:r>
          <a:r>
            <a:rPr lang="ar-SA" sz="2400" b="1" kern="1200" dirty="0" smtClean="0">
              <a:cs typeface="Simplified Arabic" pitchFamily="2" charset="-78"/>
            </a:rPr>
            <a:t>؟</a:t>
          </a:r>
          <a:endParaRPr lang="ar-SA" sz="2400" b="1" kern="1200" dirty="0">
            <a:cs typeface="Simplified Arabic" pitchFamily="2" charset="-78"/>
          </a:endParaRPr>
        </a:p>
      </dsp:txBody>
      <dsp:txXfrm rot="10800000">
        <a:off x="0" y="1900414"/>
        <a:ext cx="6720408" cy="622803"/>
      </dsp:txXfrm>
    </dsp:sp>
    <dsp:sp modelId="{6C14FAC0-EF74-4314-9849-EF0896433BD7}">
      <dsp:nvSpPr>
        <dsp:cNvPr id="0" name=""/>
        <dsp:cNvSpPr/>
      </dsp:nvSpPr>
      <dsp:spPr>
        <a:xfrm rot="10800000">
          <a:off x="0" y="951264"/>
          <a:ext cx="6720408" cy="958498"/>
        </a:xfrm>
        <a:prstGeom prst="upArrowCallout">
          <a:avLst/>
        </a:prstGeom>
        <a:solidFill>
          <a:schemeClr val="accent2">
            <a:hueOff val="-1144123"/>
            <a:satOff val="0"/>
            <a:lumOff val="-10588"/>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حددي الهدف من القانون</a:t>
          </a:r>
          <a:endParaRPr lang="ar-SA" sz="2400" b="1" kern="1200" dirty="0">
            <a:cs typeface="Simplified Arabic" pitchFamily="2" charset="-78"/>
          </a:endParaRPr>
        </a:p>
      </dsp:txBody>
      <dsp:txXfrm rot="10800000">
        <a:off x="0" y="951264"/>
        <a:ext cx="6720408" cy="622803"/>
      </dsp:txXfrm>
    </dsp:sp>
    <dsp:sp modelId="{6130181B-260E-4384-A14C-DD89BA299B85}">
      <dsp:nvSpPr>
        <dsp:cNvPr id="0" name=""/>
        <dsp:cNvSpPr/>
      </dsp:nvSpPr>
      <dsp:spPr>
        <a:xfrm rot="10800000">
          <a:off x="0" y="2114"/>
          <a:ext cx="6720408" cy="958498"/>
        </a:xfrm>
        <a:prstGeom prst="upArrowCallout">
          <a:avLst/>
        </a:prstGeom>
        <a:solidFill>
          <a:schemeClr val="accent2">
            <a:hueOff val="-1525497"/>
            <a:satOff val="0"/>
            <a:lumOff val="-14118"/>
            <a:alphaOff val="0"/>
          </a:schemeClr>
        </a:solidFill>
        <a:ln>
          <a:noFill/>
        </a:ln>
        <a:effectLst>
          <a:outerShdw blurRad="50800" dist="38100" dir="14700000" algn="t" rotWithShape="0">
            <a:srgbClr val="000000">
              <a:alpha val="60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SA" sz="2400" b="1" kern="1200" dirty="0" smtClean="0">
              <a:cs typeface="Simplified Arabic" pitchFamily="2" charset="-78"/>
            </a:rPr>
            <a:t>موقف يحتاج إلى قانون</a:t>
          </a:r>
          <a:endParaRPr lang="ar-SA" sz="2400" b="1" kern="1200" dirty="0">
            <a:cs typeface="Simplified Arabic" pitchFamily="2" charset="-78"/>
          </a:endParaRPr>
        </a:p>
      </dsp:txBody>
      <dsp:txXfrm rot="10800000">
        <a:off x="0" y="2114"/>
        <a:ext cx="6720408" cy="62280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DBDC30-8DBF-4361-A57C-B9F3DBB2D2ED}">
      <dsp:nvSpPr>
        <dsp:cNvPr id="0" name=""/>
        <dsp:cNvSpPr/>
      </dsp:nvSpPr>
      <dsp:spPr>
        <a:xfrm rot="16200000">
          <a:off x="894735" y="1568800"/>
          <a:ext cx="3389600" cy="2135287"/>
        </a:xfrm>
        <a:prstGeom prst="round2SameRect">
          <a:avLst>
            <a:gd name="adj1" fmla="val 16670"/>
            <a:gd name="adj2" fmla="val 0"/>
          </a:avLst>
        </a:prstGeom>
        <a:solidFill>
          <a:schemeClr val="accent4">
            <a:tint val="50000"/>
            <a:hueOff val="0"/>
            <a:satOff val="0"/>
            <a:lumOff val="0"/>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0"/>
              <a:satOff val="0"/>
              <a:lumOff val="0"/>
              <a:alphaOff val="0"/>
            </a:schemeClr>
          </a:contourClr>
        </a:sp3d>
      </dsp:spPr>
      <dsp:style>
        <a:lnRef idx="0">
          <a:scrgbClr r="0" g="0" b="0"/>
        </a:lnRef>
        <a:fillRef idx="1">
          <a:scrgbClr r="0" g="0" b="0"/>
        </a:fillRef>
        <a:effectRef idx="3">
          <a:scrgbClr r="0" g="0" b="0"/>
        </a:effectRef>
        <a:fontRef idx="minor"/>
      </dsp:style>
      <dsp:txBody>
        <a:bodyPr spcFirstLastPara="0" vert="horz" wrap="square" lIns="121920" tIns="203200" rIns="182880" bIns="203200" numCol="1" spcCol="1270" anchor="t" anchorCtr="0">
          <a:noAutofit/>
        </a:bodyPr>
        <a:lstStyle/>
        <a:p>
          <a:pPr lvl="0" algn="justLow" defTabSz="1422400" rtl="1">
            <a:lnSpc>
              <a:spcPct val="90000"/>
            </a:lnSpc>
            <a:spcBef>
              <a:spcPct val="0"/>
            </a:spcBef>
            <a:spcAft>
              <a:spcPct val="35000"/>
            </a:spcAft>
          </a:pPr>
          <a:r>
            <a:rPr lang="ar-SA" sz="3200" b="1" kern="1200" dirty="0" smtClean="0">
              <a:solidFill>
                <a:srgbClr val="008000"/>
              </a:solidFill>
              <a:cs typeface="Simplified Arabic" pitchFamily="2" charset="-78"/>
            </a:rPr>
            <a:t>لماذا نضع القوانين؟</a:t>
          </a:r>
          <a:endParaRPr lang="ar-SA" sz="3200" b="1" kern="1200" dirty="0">
            <a:solidFill>
              <a:srgbClr val="008000"/>
            </a:solidFill>
            <a:cs typeface="Simplified Arabic" pitchFamily="2" charset="-78"/>
          </a:endParaRPr>
        </a:p>
      </dsp:txBody>
      <dsp:txXfrm rot="5400000">
        <a:off x="1626147" y="1045899"/>
        <a:ext cx="2031032" cy="3181090"/>
      </dsp:txXfrm>
    </dsp:sp>
    <dsp:sp modelId="{D7E33088-0DA4-4401-92B2-0CA3F8695549}">
      <dsp:nvSpPr>
        <dsp:cNvPr id="0" name=""/>
        <dsp:cNvSpPr/>
      </dsp:nvSpPr>
      <dsp:spPr>
        <a:xfrm rot="5400000">
          <a:off x="3060198" y="1544854"/>
          <a:ext cx="3389600" cy="2183178"/>
        </a:xfrm>
        <a:prstGeom prst="round2SameRect">
          <a:avLst>
            <a:gd name="adj1" fmla="val 16670"/>
            <a:gd name="adj2" fmla="val 0"/>
          </a:avLst>
        </a:prstGeom>
        <a:solidFill>
          <a:schemeClr val="accent4">
            <a:tint val="50000"/>
            <a:hueOff val="-2993177"/>
            <a:satOff val="35670"/>
            <a:lumOff val="16917"/>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2993177"/>
              <a:satOff val="35670"/>
              <a:lumOff val="16917"/>
              <a:alphaOff val="0"/>
            </a:schemeClr>
          </a:contourClr>
        </a:sp3d>
      </dsp:spPr>
      <dsp:style>
        <a:lnRef idx="0">
          <a:scrgbClr r="0" g="0" b="0"/>
        </a:lnRef>
        <a:fillRef idx="1">
          <a:scrgbClr r="0" g="0" b="0"/>
        </a:fillRef>
        <a:effectRef idx="3">
          <a:scrgbClr r="0" g="0" b="0"/>
        </a:effectRef>
        <a:fontRef idx="minor"/>
      </dsp:style>
      <dsp:txBody>
        <a:bodyPr spcFirstLastPara="0" vert="horz" wrap="square" lIns="182880" tIns="203200" rIns="121920" bIns="203200" numCol="1" spcCol="1270" anchor="t" anchorCtr="0">
          <a:noAutofit/>
        </a:bodyPr>
        <a:lstStyle/>
        <a:p>
          <a:pPr lvl="0" algn="justLow" defTabSz="1422400" rtl="1">
            <a:lnSpc>
              <a:spcPct val="90000"/>
            </a:lnSpc>
            <a:spcBef>
              <a:spcPct val="0"/>
            </a:spcBef>
            <a:spcAft>
              <a:spcPct val="35000"/>
            </a:spcAft>
          </a:pPr>
          <a:r>
            <a:rPr lang="ar-SA" sz="3200" b="1" kern="1200" dirty="0" smtClean="0">
              <a:solidFill>
                <a:schemeClr val="bg1">
                  <a:lumMod val="85000"/>
                  <a:lumOff val="15000"/>
                </a:schemeClr>
              </a:solidFill>
              <a:cs typeface="Simplified Arabic" pitchFamily="2" charset="-78"/>
            </a:rPr>
            <a:t>لضبط وتنظيم حياة الناس في كافة أمور حياتهم العامة والخاصة.</a:t>
          </a:r>
          <a:endParaRPr lang="ar-SA" sz="3200" b="1" kern="1200" dirty="0">
            <a:solidFill>
              <a:schemeClr val="bg1">
                <a:lumMod val="85000"/>
                <a:lumOff val="15000"/>
              </a:schemeClr>
            </a:solidFill>
            <a:cs typeface="Simplified Arabic" pitchFamily="2" charset="-78"/>
          </a:endParaRPr>
        </a:p>
      </dsp:txBody>
      <dsp:txXfrm rot="-5400000">
        <a:off x="3663409" y="1048237"/>
        <a:ext cx="2076585" cy="3176414"/>
      </dsp:txXfrm>
    </dsp:sp>
    <dsp:sp modelId="{21DB61A0-D90B-4503-98F7-9CAE18796815}">
      <dsp:nvSpPr>
        <dsp:cNvPr id="0" name=""/>
        <dsp:cNvSpPr/>
      </dsp:nvSpPr>
      <dsp:spPr>
        <a:xfrm>
          <a:off x="2589323" y="0"/>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0"/>
                <a:satOff val="0"/>
                <a:lumOff val="0"/>
                <a:alphaOff val="0"/>
                <a:tint val="60000"/>
                <a:satMod val="160000"/>
              </a:schemeClr>
            </a:gs>
            <a:gs pos="46000">
              <a:schemeClr val="accent4">
                <a:hueOff val="0"/>
                <a:satOff val="0"/>
                <a:lumOff val="0"/>
                <a:alphaOff val="0"/>
                <a:tint val="86000"/>
                <a:satMod val="160000"/>
              </a:schemeClr>
            </a:gs>
            <a:gs pos="100000">
              <a:schemeClr val="accent4">
                <a:hueOff val="0"/>
                <a:satOff val="0"/>
                <a:lumOff val="0"/>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AF51FB65-ED1F-4FBC-BDE5-D763D92EA914}">
      <dsp:nvSpPr>
        <dsp:cNvPr id="0" name=""/>
        <dsp:cNvSpPr/>
      </dsp:nvSpPr>
      <dsp:spPr>
        <a:xfrm rot="10800000">
          <a:off x="2589323" y="3107001"/>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4500646"/>
                <a:satOff val="0"/>
                <a:lumOff val="16471"/>
                <a:alphaOff val="0"/>
                <a:tint val="60000"/>
                <a:satMod val="160000"/>
              </a:schemeClr>
            </a:gs>
            <a:gs pos="46000">
              <a:schemeClr val="accent4">
                <a:hueOff val="-4500646"/>
                <a:satOff val="0"/>
                <a:lumOff val="16471"/>
                <a:alphaOff val="0"/>
                <a:tint val="86000"/>
                <a:satMod val="160000"/>
              </a:schemeClr>
            </a:gs>
            <a:gs pos="100000">
              <a:schemeClr val="accent4">
                <a:hueOff val="-4500646"/>
                <a:satOff val="0"/>
                <a:lumOff val="16471"/>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4500646"/>
              <a:satOff val="0"/>
              <a:lumOff val="16471"/>
              <a:alphaOff val="0"/>
            </a:schemeClr>
          </a:contourClr>
        </a:sp3d>
      </dsp:spPr>
      <dsp:style>
        <a:lnRef idx="0">
          <a:scrgbClr r="0" g="0" b="0"/>
        </a:lnRef>
        <a:fillRef idx="3">
          <a:scrgbClr r="0" g="0" b="0"/>
        </a:fillRef>
        <a:effectRef idx="3">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DBDC30-8DBF-4361-A57C-B9F3DBB2D2ED}">
      <dsp:nvSpPr>
        <dsp:cNvPr id="0" name=""/>
        <dsp:cNvSpPr/>
      </dsp:nvSpPr>
      <dsp:spPr>
        <a:xfrm rot="16200000">
          <a:off x="894735" y="1568800"/>
          <a:ext cx="3389600" cy="2135287"/>
        </a:xfrm>
        <a:prstGeom prst="round2SameRect">
          <a:avLst>
            <a:gd name="adj1" fmla="val 16670"/>
            <a:gd name="adj2" fmla="val 0"/>
          </a:avLst>
        </a:prstGeom>
        <a:solidFill>
          <a:schemeClr val="accent4">
            <a:tint val="50000"/>
            <a:hueOff val="0"/>
            <a:satOff val="0"/>
            <a:lumOff val="0"/>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0"/>
              <a:satOff val="0"/>
              <a:lumOff val="0"/>
              <a:alphaOff val="0"/>
            </a:schemeClr>
          </a:contourClr>
        </a:sp3d>
      </dsp:spPr>
      <dsp:style>
        <a:lnRef idx="0">
          <a:scrgbClr r="0" g="0" b="0"/>
        </a:lnRef>
        <a:fillRef idx="1">
          <a:scrgbClr r="0" g="0" b="0"/>
        </a:fillRef>
        <a:effectRef idx="3">
          <a:scrgbClr r="0" g="0" b="0"/>
        </a:effectRef>
        <a:fontRef idx="minor"/>
      </dsp:style>
      <dsp:txBody>
        <a:bodyPr spcFirstLastPara="0" vert="horz" wrap="square" lIns="121920" tIns="203200" rIns="182880" bIns="203200" numCol="1" spcCol="1270" anchor="t" anchorCtr="0">
          <a:noAutofit/>
        </a:bodyPr>
        <a:lstStyle/>
        <a:p>
          <a:pPr lvl="0" algn="justLow" defTabSz="1422400" rtl="1">
            <a:lnSpc>
              <a:spcPct val="90000"/>
            </a:lnSpc>
            <a:spcBef>
              <a:spcPct val="0"/>
            </a:spcBef>
            <a:spcAft>
              <a:spcPct val="35000"/>
            </a:spcAft>
          </a:pPr>
          <a:r>
            <a:rPr lang="ar-SA" sz="3200" b="1" kern="1200" dirty="0" smtClean="0">
              <a:solidFill>
                <a:srgbClr val="008000"/>
              </a:solidFill>
              <a:cs typeface="Simplified Arabic" pitchFamily="2" charset="-78"/>
            </a:rPr>
            <a:t>من يصنع القوانين؟</a:t>
          </a:r>
          <a:endParaRPr lang="ar-SA" sz="3200" b="1" kern="1200" dirty="0">
            <a:solidFill>
              <a:srgbClr val="008000"/>
            </a:solidFill>
            <a:cs typeface="Simplified Arabic" pitchFamily="2" charset="-78"/>
          </a:endParaRPr>
        </a:p>
      </dsp:txBody>
      <dsp:txXfrm rot="5400000">
        <a:off x="1626147" y="1045899"/>
        <a:ext cx="2031032" cy="3181090"/>
      </dsp:txXfrm>
    </dsp:sp>
    <dsp:sp modelId="{D7E33088-0DA4-4401-92B2-0CA3F8695549}">
      <dsp:nvSpPr>
        <dsp:cNvPr id="0" name=""/>
        <dsp:cNvSpPr/>
      </dsp:nvSpPr>
      <dsp:spPr>
        <a:xfrm rot="5400000">
          <a:off x="3060198" y="1544854"/>
          <a:ext cx="3389600" cy="2183178"/>
        </a:xfrm>
        <a:prstGeom prst="round2SameRect">
          <a:avLst>
            <a:gd name="adj1" fmla="val 16670"/>
            <a:gd name="adj2" fmla="val 0"/>
          </a:avLst>
        </a:prstGeom>
        <a:solidFill>
          <a:schemeClr val="accent4">
            <a:tint val="50000"/>
            <a:hueOff val="-2993177"/>
            <a:satOff val="35670"/>
            <a:lumOff val="16917"/>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2993177"/>
              <a:satOff val="35670"/>
              <a:lumOff val="16917"/>
              <a:alphaOff val="0"/>
            </a:schemeClr>
          </a:contourClr>
        </a:sp3d>
      </dsp:spPr>
      <dsp:style>
        <a:lnRef idx="0">
          <a:scrgbClr r="0" g="0" b="0"/>
        </a:lnRef>
        <a:fillRef idx="1">
          <a:scrgbClr r="0" g="0" b="0"/>
        </a:fillRef>
        <a:effectRef idx="3">
          <a:scrgbClr r="0" g="0" b="0"/>
        </a:effectRef>
        <a:fontRef idx="minor"/>
      </dsp:style>
      <dsp:txBody>
        <a:bodyPr spcFirstLastPara="0" vert="horz" wrap="square" lIns="182880" tIns="203200" rIns="121920" bIns="203200" numCol="1" spcCol="1270" anchor="t" anchorCtr="0">
          <a:noAutofit/>
        </a:bodyPr>
        <a:lstStyle/>
        <a:p>
          <a:pPr lvl="0" algn="justLow" defTabSz="1422400" rtl="1">
            <a:lnSpc>
              <a:spcPct val="90000"/>
            </a:lnSpc>
            <a:spcBef>
              <a:spcPct val="0"/>
            </a:spcBef>
            <a:spcAft>
              <a:spcPct val="35000"/>
            </a:spcAft>
          </a:pPr>
          <a:r>
            <a:rPr lang="ar-SA" sz="3200" b="1" kern="1200" dirty="0" smtClean="0">
              <a:solidFill>
                <a:schemeClr val="bg1">
                  <a:lumMod val="85000"/>
                  <a:lumOff val="15000"/>
                </a:schemeClr>
              </a:solidFill>
              <a:cs typeface="Simplified Arabic" pitchFamily="2" charset="-78"/>
            </a:rPr>
            <a:t>المجتمع أو المشرع.</a:t>
          </a:r>
          <a:endParaRPr lang="ar-SA" sz="3200" b="1" kern="1200" dirty="0">
            <a:solidFill>
              <a:schemeClr val="bg1">
                <a:lumMod val="85000"/>
                <a:lumOff val="15000"/>
              </a:schemeClr>
            </a:solidFill>
            <a:cs typeface="Simplified Arabic" pitchFamily="2" charset="-78"/>
          </a:endParaRPr>
        </a:p>
      </dsp:txBody>
      <dsp:txXfrm rot="-5400000">
        <a:off x="3663409" y="1048237"/>
        <a:ext cx="2076585" cy="3176414"/>
      </dsp:txXfrm>
    </dsp:sp>
    <dsp:sp modelId="{21DB61A0-D90B-4503-98F7-9CAE18796815}">
      <dsp:nvSpPr>
        <dsp:cNvPr id="0" name=""/>
        <dsp:cNvSpPr/>
      </dsp:nvSpPr>
      <dsp:spPr>
        <a:xfrm>
          <a:off x="2589323" y="0"/>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0"/>
                <a:satOff val="0"/>
                <a:lumOff val="0"/>
                <a:alphaOff val="0"/>
                <a:tint val="60000"/>
                <a:satMod val="160000"/>
              </a:schemeClr>
            </a:gs>
            <a:gs pos="46000">
              <a:schemeClr val="accent4">
                <a:hueOff val="0"/>
                <a:satOff val="0"/>
                <a:lumOff val="0"/>
                <a:alphaOff val="0"/>
                <a:tint val="86000"/>
                <a:satMod val="160000"/>
              </a:schemeClr>
            </a:gs>
            <a:gs pos="100000">
              <a:schemeClr val="accent4">
                <a:hueOff val="0"/>
                <a:satOff val="0"/>
                <a:lumOff val="0"/>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AF51FB65-ED1F-4FBC-BDE5-D763D92EA914}">
      <dsp:nvSpPr>
        <dsp:cNvPr id="0" name=""/>
        <dsp:cNvSpPr/>
      </dsp:nvSpPr>
      <dsp:spPr>
        <a:xfrm rot="10800000">
          <a:off x="2589323" y="3107001"/>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4500646"/>
                <a:satOff val="0"/>
                <a:lumOff val="16471"/>
                <a:alphaOff val="0"/>
                <a:tint val="60000"/>
                <a:satMod val="160000"/>
              </a:schemeClr>
            </a:gs>
            <a:gs pos="46000">
              <a:schemeClr val="accent4">
                <a:hueOff val="-4500646"/>
                <a:satOff val="0"/>
                <a:lumOff val="16471"/>
                <a:alphaOff val="0"/>
                <a:tint val="86000"/>
                <a:satMod val="160000"/>
              </a:schemeClr>
            </a:gs>
            <a:gs pos="100000">
              <a:schemeClr val="accent4">
                <a:hueOff val="-4500646"/>
                <a:satOff val="0"/>
                <a:lumOff val="16471"/>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4500646"/>
              <a:satOff val="0"/>
              <a:lumOff val="16471"/>
              <a:alphaOff val="0"/>
            </a:schemeClr>
          </a:contourClr>
        </a:sp3d>
      </dsp:spPr>
      <dsp:style>
        <a:lnRef idx="0">
          <a:scrgbClr r="0" g="0" b="0"/>
        </a:lnRef>
        <a:fillRef idx="3">
          <a:scrgbClr r="0" g="0" b="0"/>
        </a:fillRef>
        <a:effectRef idx="3">
          <a:scrgbClr r="0" g="0" b="0"/>
        </a:effectRef>
        <a:fontRef idx="minor">
          <a:schemeClr val="lt1"/>
        </a:fontRef>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DBDC30-8DBF-4361-A57C-B9F3DBB2D2ED}">
      <dsp:nvSpPr>
        <dsp:cNvPr id="0" name=""/>
        <dsp:cNvSpPr/>
      </dsp:nvSpPr>
      <dsp:spPr>
        <a:xfrm rot="16200000">
          <a:off x="894735" y="1568800"/>
          <a:ext cx="3389600" cy="2135287"/>
        </a:xfrm>
        <a:prstGeom prst="round2SameRect">
          <a:avLst>
            <a:gd name="adj1" fmla="val 16670"/>
            <a:gd name="adj2" fmla="val 0"/>
          </a:avLst>
        </a:prstGeom>
        <a:solidFill>
          <a:schemeClr val="accent4">
            <a:tint val="50000"/>
            <a:hueOff val="0"/>
            <a:satOff val="0"/>
            <a:lumOff val="0"/>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0"/>
              <a:satOff val="0"/>
              <a:lumOff val="0"/>
              <a:alphaOff val="0"/>
            </a:schemeClr>
          </a:contourClr>
        </a:sp3d>
      </dsp:spPr>
      <dsp:style>
        <a:lnRef idx="0">
          <a:scrgbClr r="0" g="0" b="0"/>
        </a:lnRef>
        <a:fillRef idx="1">
          <a:scrgbClr r="0" g="0" b="0"/>
        </a:fillRef>
        <a:effectRef idx="3">
          <a:scrgbClr r="0" g="0" b="0"/>
        </a:effectRef>
        <a:fontRef idx="minor"/>
      </dsp:style>
      <dsp:txBody>
        <a:bodyPr spcFirstLastPara="0" vert="horz" wrap="square" lIns="121920" tIns="203200" rIns="182880" bIns="203200" numCol="1" spcCol="1270" anchor="t" anchorCtr="0">
          <a:noAutofit/>
        </a:bodyPr>
        <a:lstStyle/>
        <a:p>
          <a:pPr lvl="0" algn="justLow" defTabSz="1422400" rtl="1">
            <a:lnSpc>
              <a:spcPct val="90000"/>
            </a:lnSpc>
            <a:spcBef>
              <a:spcPct val="0"/>
            </a:spcBef>
            <a:spcAft>
              <a:spcPct val="35000"/>
            </a:spcAft>
          </a:pPr>
          <a:r>
            <a:rPr lang="ar-SA" sz="3200" b="1" kern="1200" dirty="0" smtClean="0">
              <a:solidFill>
                <a:srgbClr val="008000"/>
              </a:solidFill>
              <a:cs typeface="Simplified Arabic" pitchFamily="2" charset="-78"/>
            </a:rPr>
            <a:t>كيف نقيم القوانين؟</a:t>
          </a:r>
          <a:endParaRPr lang="ar-SA" sz="3200" b="1" kern="1200" dirty="0">
            <a:solidFill>
              <a:srgbClr val="008000"/>
            </a:solidFill>
            <a:cs typeface="Simplified Arabic" pitchFamily="2" charset="-78"/>
          </a:endParaRPr>
        </a:p>
      </dsp:txBody>
      <dsp:txXfrm rot="5400000">
        <a:off x="1626147" y="1045899"/>
        <a:ext cx="2031032" cy="3181090"/>
      </dsp:txXfrm>
    </dsp:sp>
    <dsp:sp modelId="{D7E33088-0DA4-4401-92B2-0CA3F8695549}">
      <dsp:nvSpPr>
        <dsp:cNvPr id="0" name=""/>
        <dsp:cNvSpPr/>
      </dsp:nvSpPr>
      <dsp:spPr>
        <a:xfrm rot="5400000">
          <a:off x="3060198" y="1544854"/>
          <a:ext cx="3389600" cy="2183178"/>
        </a:xfrm>
        <a:prstGeom prst="round2SameRect">
          <a:avLst>
            <a:gd name="adj1" fmla="val 16670"/>
            <a:gd name="adj2" fmla="val 0"/>
          </a:avLst>
        </a:prstGeom>
        <a:solidFill>
          <a:schemeClr val="accent4">
            <a:tint val="50000"/>
            <a:hueOff val="-2993177"/>
            <a:satOff val="35670"/>
            <a:lumOff val="16917"/>
            <a:alphaOff val="0"/>
          </a:schemeClr>
        </a:soli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tint val="50000"/>
              <a:hueOff val="-2993177"/>
              <a:satOff val="35670"/>
              <a:lumOff val="16917"/>
              <a:alphaOff val="0"/>
            </a:schemeClr>
          </a:contourClr>
        </a:sp3d>
      </dsp:spPr>
      <dsp:style>
        <a:lnRef idx="0">
          <a:scrgbClr r="0" g="0" b="0"/>
        </a:lnRef>
        <a:fillRef idx="1">
          <a:scrgbClr r="0" g="0" b="0"/>
        </a:fillRef>
        <a:effectRef idx="3">
          <a:scrgbClr r="0" g="0" b="0"/>
        </a:effectRef>
        <a:fontRef idx="minor"/>
      </dsp:style>
      <dsp:txBody>
        <a:bodyPr spcFirstLastPara="0" vert="horz" wrap="square" lIns="160020" tIns="177800" rIns="106680" bIns="177800" numCol="1" spcCol="1270" anchor="t" anchorCtr="0">
          <a:noAutofit/>
        </a:bodyPr>
        <a:lstStyle/>
        <a:p>
          <a:pPr lvl="0" algn="justLow" defTabSz="1244600" rtl="1">
            <a:lnSpc>
              <a:spcPct val="90000"/>
            </a:lnSpc>
            <a:spcBef>
              <a:spcPct val="0"/>
            </a:spcBef>
            <a:spcAft>
              <a:spcPct val="35000"/>
            </a:spcAft>
          </a:pPr>
          <a:r>
            <a:rPr lang="ar-SA" sz="2800" b="1" kern="1200" dirty="0" smtClean="0">
              <a:solidFill>
                <a:schemeClr val="bg1">
                  <a:lumMod val="85000"/>
                  <a:lumOff val="15000"/>
                </a:schemeClr>
              </a:solidFill>
              <a:cs typeface="Simplified Arabic" pitchFamily="2" charset="-78"/>
            </a:rPr>
            <a:t>من حيث مدى </a:t>
          </a:r>
          <a:r>
            <a:rPr lang="ar-SA" sz="2800" b="1" kern="1200" dirty="0" err="1" smtClean="0">
              <a:solidFill>
                <a:schemeClr val="bg1">
                  <a:lumMod val="85000"/>
                  <a:lumOff val="15000"/>
                </a:schemeClr>
              </a:solidFill>
              <a:cs typeface="Simplified Arabic" pitchFamily="2" charset="-78"/>
            </a:rPr>
            <a:t>الإلتزام</a:t>
          </a:r>
          <a:r>
            <a:rPr lang="ar-SA" sz="2800" b="1" kern="1200" dirty="0" smtClean="0">
              <a:solidFill>
                <a:schemeClr val="bg1">
                  <a:lumMod val="85000"/>
                  <a:lumOff val="15000"/>
                </a:schemeClr>
              </a:solidFill>
              <a:cs typeface="Simplified Arabic" pitchFamily="2" charset="-78"/>
            </a:rPr>
            <a:t> بها، ومن خلال المقارنة قبل وبعد تنفيذ القانون.</a:t>
          </a:r>
          <a:endParaRPr lang="ar-SA" sz="2800" b="1" kern="1200" dirty="0">
            <a:solidFill>
              <a:schemeClr val="bg1">
                <a:lumMod val="85000"/>
                <a:lumOff val="15000"/>
              </a:schemeClr>
            </a:solidFill>
            <a:cs typeface="Simplified Arabic" pitchFamily="2" charset="-78"/>
          </a:endParaRPr>
        </a:p>
      </dsp:txBody>
      <dsp:txXfrm rot="-5400000">
        <a:off x="3663409" y="1048237"/>
        <a:ext cx="2076585" cy="3176414"/>
      </dsp:txXfrm>
    </dsp:sp>
    <dsp:sp modelId="{21DB61A0-D90B-4503-98F7-9CAE18796815}">
      <dsp:nvSpPr>
        <dsp:cNvPr id="0" name=""/>
        <dsp:cNvSpPr/>
      </dsp:nvSpPr>
      <dsp:spPr>
        <a:xfrm>
          <a:off x="2589323" y="0"/>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0"/>
                <a:satOff val="0"/>
                <a:lumOff val="0"/>
                <a:alphaOff val="0"/>
                <a:tint val="60000"/>
                <a:satMod val="160000"/>
              </a:schemeClr>
            </a:gs>
            <a:gs pos="46000">
              <a:schemeClr val="accent4">
                <a:hueOff val="0"/>
                <a:satOff val="0"/>
                <a:lumOff val="0"/>
                <a:alphaOff val="0"/>
                <a:tint val="86000"/>
                <a:satMod val="160000"/>
              </a:schemeClr>
            </a:gs>
            <a:gs pos="100000">
              <a:schemeClr val="accent4">
                <a:hueOff val="0"/>
                <a:satOff val="0"/>
                <a:lumOff val="0"/>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sp>
    <dsp:sp modelId="{AF51FB65-ED1F-4FBC-BDE5-D763D92EA914}">
      <dsp:nvSpPr>
        <dsp:cNvPr id="0" name=""/>
        <dsp:cNvSpPr/>
      </dsp:nvSpPr>
      <dsp:spPr>
        <a:xfrm rot="10800000">
          <a:off x="2589323" y="3107001"/>
          <a:ext cx="2165463" cy="2165358"/>
        </a:xfrm>
        <a:prstGeom prst="circularArrow">
          <a:avLst>
            <a:gd name="adj1" fmla="val 12500"/>
            <a:gd name="adj2" fmla="val 1142322"/>
            <a:gd name="adj3" fmla="val 20457678"/>
            <a:gd name="adj4" fmla="val 10800000"/>
            <a:gd name="adj5" fmla="val 12500"/>
          </a:avLst>
        </a:prstGeom>
        <a:gradFill rotWithShape="0">
          <a:gsLst>
            <a:gs pos="0">
              <a:schemeClr val="accent4">
                <a:hueOff val="-4500646"/>
                <a:satOff val="0"/>
                <a:lumOff val="16471"/>
                <a:alphaOff val="0"/>
                <a:tint val="60000"/>
                <a:satMod val="160000"/>
              </a:schemeClr>
            </a:gs>
            <a:gs pos="46000">
              <a:schemeClr val="accent4">
                <a:hueOff val="-4500646"/>
                <a:satOff val="0"/>
                <a:lumOff val="16471"/>
                <a:alphaOff val="0"/>
                <a:tint val="86000"/>
                <a:satMod val="160000"/>
              </a:schemeClr>
            </a:gs>
            <a:gs pos="100000">
              <a:schemeClr val="accent4">
                <a:hueOff val="-4500646"/>
                <a:satOff val="0"/>
                <a:lumOff val="16471"/>
                <a:alphaOff val="0"/>
                <a:shade val="40000"/>
                <a:satMod val="160000"/>
              </a:schemeClr>
            </a:gs>
          </a:gsLst>
          <a:path path="circle">
            <a:fillToRect l="50000" t="155000" r="50000" b="-55000"/>
          </a:path>
        </a:gradFill>
        <a:ln>
          <a:noFill/>
        </a:ln>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accent4">
              <a:hueOff val="-4500646"/>
              <a:satOff val="0"/>
              <a:lumOff val="16471"/>
              <a:alphaOff val="0"/>
            </a:schemeClr>
          </a:contourClr>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5.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layout6.xml><?xml version="1.0" encoding="utf-8"?>
<dgm:layoutDef xmlns:dgm="http://schemas.openxmlformats.org/drawingml/2006/diagram" xmlns:a="http://schemas.openxmlformats.org/drawingml/2006/main" uniqueId="urn:microsoft.com/office/officeart/2009/layout/ReverseList">
  <dgm:title val=""/>
  <dgm:desc val=""/>
  <dgm:catLst>
    <dgm:cat type="relationship" pri="3800"/>
  </dgm:catLst>
  <dgm:samp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clrData>
  <dgm:layoutNode name="Name0">
    <dgm:varLst>
      <dgm:chMax val="2"/>
      <dgm:chPref val="2"/>
      <dgm:animLvl val="lvl"/>
    </dgm:varLst>
    <dgm:choose name="Name1">
      <dgm:if name="Name2" axis="ch" ptType="node" func="cnt" op="lte" val="1">
        <dgm:alg type="composite">
          <dgm:param type="ar" val="0.9993"/>
        </dgm:alg>
      </dgm:if>
      <dgm:else name="Name3">
        <dgm:alg type="composite">
          <dgm:param type="ar" val="0.8036"/>
        </dgm:alg>
      </dgm:else>
    </dgm:choose>
    <dgm:shape xmlns:r="http://schemas.openxmlformats.org/officeDocument/2006/relationships" r:blip="">
      <dgm:adjLst/>
    </dgm:shape>
    <dgm:choose name="Name4">
      <dgm:if name="Name5" axis="ch" ptType="node" func="cnt" op="lte" val="1">
        <dgm:constrLst>
          <dgm:constr type="primFontSz" for="des" ptType="node" op="equ" val="65"/>
          <dgm:constr type="l" for="ch" forName="LeftNode" refType="w" fact="0"/>
          <dgm:constr type="t" for="ch" forName="LeftNode" refType="h" fact="0.25"/>
          <dgm:constr type="w" for="ch" forName="LeftNode" refType="w" fact="0.5"/>
          <dgm:constr type="h" for="ch" forName="LeftNode" refType="h"/>
          <dgm:constr type="l" for="ch" forName="LeftText" refType="w" fact="0"/>
          <dgm:constr type="t" for="ch" forName="LeftText" refType="h" fact="0.25"/>
          <dgm:constr type="w" for="ch" forName="LeftText" refType="w" fact="0.5"/>
          <dgm:constr type="h" for="ch" forName="LeftText" refType="h"/>
        </dgm:constrLst>
      </dgm:if>
      <dgm:else name="Name6">
        <dgm:constrLst>
          <dgm:constr type="primFontSz" for="des" ptType="node" op="equ" val="65"/>
          <dgm:constr type="l" for="ch" forName="LeftNode" refType="w" fact="0"/>
          <dgm:constr type="t" for="ch" forName="LeftNode" refType="h" fact="0.1786"/>
          <dgm:constr type="w" for="ch" forName="LeftNode" refType="w" fact="0.4889"/>
          <dgm:constr type="h" for="ch" forName="LeftNode" refType="h" fact="0.6429"/>
          <dgm:constr type="l" for="ch" forName="LeftText" refType="w" fact="0"/>
          <dgm:constr type="t" for="ch" forName="LeftText" refType="h" fact="0.1786"/>
          <dgm:constr type="w" for="ch" forName="LeftText" refType="w" fact="0.4889"/>
          <dgm:constr type="h" for="ch" forName="LeftText" refType="h" fact="0.6429"/>
          <dgm:constr type="l" for="ch" forName="RightNode" refType="w" fact="0.5111"/>
          <dgm:constr type="t" for="ch" forName="RightNode" refType="h" fact="0.1786"/>
          <dgm:constr type="w" for="ch" forName="RightNode" refType="w" fact="0.4889"/>
          <dgm:constr type="h" for="ch" forName="RightNode" refType="h" fact="0.6429"/>
          <dgm:constr type="l" for="ch" forName="RightText" refType="w" fact="0.5111"/>
          <dgm:constr type="t" for="ch" forName="RightText" refType="h" fact="0.1786"/>
          <dgm:constr type="w" for="ch" forName="RightText" refType="w" fact="0.4889"/>
          <dgm:constr type="h" for="ch" forName="RightText" refType="h" fact="0.6429"/>
          <dgm:constr type="l" for="ch" forName="TopArrow" refType="w" fact="0.2444"/>
          <dgm:constr type="t" for="ch" forName="TopArrow" refType="h" fact="0"/>
          <dgm:constr type="w" for="ch" forName="TopArrow" refType="w" fact="0.5111"/>
          <dgm:constr type="h" for="ch" forName="TopArrow" refType="h" fact="0.4107"/>
          <dgm:constr type="l" for="ch" forName="BottomArrow" refType="w" fact="0.2444"/>
          <dgm:constr type="t" for="ch" forName="BottomArrow" refType="h" fact="0.5893"/>
          <dgm:constr type="w" for="ch" forName="BottomArrow" refType="w" fact="0.5111"/>
          <dgm:constr type="h" for="ch" forName="BottomArrow" refType="h" fact="0.4107"/>
        </dgm:constrLst>
      </dgm:else>
    </dgm:choose>
    <dgm:choose name="Name7">
      <dgm:if name="Name8" axis="ch" ptType="node" func="cnt" op="gte" val="1">
        <dgm:layoutNode name="LeftText" styleLbl="revTx" moveWith="LeftNode">
          <dgm:varLst>
            <dgm:bulletEnabled val="1"/>
          </dgm:varLst>
          <dgm:alg type="tx">
            <dgm:param type="txAnchorVert" val="t"/>
            <dgm:param type="parTxLTRAlign" val="l"/>
          </dgm:alg>
          <dgm:choose name="Name9">
            <dgm:if name="Name10" axis="ch" ptType="node" func="cnt" op="lte" val="1">
              <dgm:shape xmlns:r="http://schemas.openxmlformats.org/officeDocument/2006/relationships" type="roundRect" r:blip="" hideGeom="1">
                <dgm:adjLst>
                  <dgm:adj idx="1" val="0.1667"/>
                  <dgm:adj idx="2" val="0"/>
                </dgm:adjLst>
              </dgm:shape>
              <dgm:presOf axis="ch desOrSelf" ptType="node node" st="1 1" cnt="1 0"/>
              <dgm:constrLst>
                <dgm:constr type="lMarg" refType="primFontSz" fact="0.3"/>
                <dgm:constr type="rMarg" refType="primFontSz" fact="0.3"/>
                <dgm:constr type="tMarg" refType="primFontSz" fact="0.5"/>
                <dgm:constr type="bMarg" refType="primFontSz" fact="0.5"/>
              </dgm:constrLst>
            </dgm:if>
            <dgm:else name="Name11">
              <dgm:shape xmlns:r="http://schemas.openxmlformats.org/officeDocument/2006/relationships" rot="270" type="round2SameRect" r:blip="" hideGeom="1">
                <dgm:adjLst>
                  <dgm:adj idx="1" val="0.1667"/>
                  <dgm:adj idx="2" val="0"/>
                </dgm:adjLst>
              </dgm:shape>
              <dgm:presOf axis="ch desOrSelf" ptType="node node" st="1 1" cnt="1 0"/>
              <dgm:constrLst>
                <dgm:constr type="lMarg" refType="primFontSz" fact="0.3"/>
                <dgm:constr type="rMarg" refType="primFontSz" fact="0.45"/>
                <dgm:constr type="tMarg" refType="primFontSz" fact="0.5"/>
                <dgm:constr type="bMarg" refType="primFontSz" fact="0.5"/>
              </dgm:constrLst>
            </dgm:else>
          </dgm:choose>
          <dgm:ruleLst>
            <dgm:rule type="primFontSz" val="5" fact="NaN" max="NaN"/>
          </dgm:ruleLst>
        </dgm:layoutNode>
        <dgm:layoutNode name="LeftNode" styleLbl="bgImgPlace1">
          <dgm:varLst>
            <dgm:chMax val="2"/>
            <dgm:chPref val="2"/>
          </dgm:varLst>
          <dgm:alg type="sp"/>
          <dgm:choose name="Name12">
            <dgm:if name="Name13" axis="ch" ptType="node" func="cnt" op="lte" val="1">
              <dgm:shape xmlns:r="http://schemas.openxmlformats.org/officeDocument/2006/relationships" type="roundRect" r:blip="">
                <dgm:adjLst>
                  <dgm:adj idx="1" val="0.1667"/>
                  <dgm:adj idx="2" val="0"/>
                </dgm:adjLst>
              </dgm:shape>
            </dgm:if>
            <dgm:else name="Name14">
              <dgm:shape xmlns:r="http://schemas.openxmlformats.org/officeDocument/2006/relationships" rot="270" type="round2SameRect" r:blip="">
                <dgm:adjLst>
                  <dgm:adj idx="1" val="0.1667"/>
                  <dgm:adj idx="2" val="0"/>
                </dgm:adjLst>
              </dgm:shape>
            </dgm:else>
          </dgm:choose>
          <dgm:presOf axis="ch desOrSelf" ptType="node node" st="1 1" cnt="1 0"/>
        </dgm:layoutNode>
        <dgm:choose name="Name15">
          <dgm:if name="Name16" axis="ch" ptType="node" func="cnt" op="gte" val="2">
            <dgm:layoutNode name="RightText" styleLbl="revTx" moveWith="RightNode">
              <dgm:varLst>
                <dgm:bulletEnabled val="1"/>
              </dgm:varLst>
              <dgm:alg type="tx">
                <dgm:param type="txAnchorVert" val="t"/>
                <dgm:param type="parTxLTRAlign" val="l"/>
              </dgm:alg>
              <dgm:shape xmlns:r="http://schemas.openxmlformats.org/officeDocument/2006/relationships" rot="90" type="round2SameRect" r:blip="" hideGeom="1">
                <dgm:adjLst>
                  <dgm:adj idx="1" val="0.1667"/>
                  <dgm:adj idx="2" val="0"/>
                </dgm:adjLst>
              </dgm:shape>
              <dgm:presOf axis="ch desOrSelf" ptType="node node" st="2 1" cnt="1 0"/>
              <dgm:constrLst>
                <dgm:constr type="lMarg" refType="primFontSz" fact="0.45"/>
                <dgm:constr type="rMarg" refType="primFontSz" fact="0.3"/>
                <dgm:constr type="tMarg" refType="primFontSz" fact="0.5"/>
                <dgm:constr type="bMarg" refType="primFontSz" fact="0.5"/>
              </dgm:constrLst>
              <dgm:ruleLst>
                <dgm:rule type="primFontSz" val="5" fact="NaN" max="NaN"/>
              </dgm:ruleLst>
            </dgm:layoutNode>
            <dgm:layoutNode name="RightNode" styleLbl="bgImgPlace1">
              <dgm:varLst>
                <dgm:chMax val="0"/>
                <dgm:chPref val="0"/>
              </dgm:varLst>
              <dgm:alg type="sp"/>
              <dgm:shape xmlns:r="http://schemas.openxmlformats.org/officeDocument/2006/relationships" rot="90" type="round2SameRect" r:blip="">
                <dgm:adjLst>
                  <dgm:adj idx="1" val="0.1667"/>
                  <dgm:adj idx="2" val="0"/>
                </dgm:adjLst>
              </dgm:shape>
              <dgm:presOf axis="ch desOrSelf" ptType="node node" st="2 1" cnt="1 0"/>
            </dgm:layoutNode>
            <dgm:layoutNode name="TopArrow">
              <dgm:alg type="sp"/>
              <dgm:shape xmlns:r="http://schemas.openxmlformats.org/officeDocument/2006/relationships" type="circularArrow" r:blip="">
                <dgm:adjLst>
                  <dgm:adj idx="1" val="0.125"/>
                  <dgm:adj idx="2" val="19.0387"/>
                  <dgm:adj idx="3" val="-19.0387"/>
                  <dgm:adj idx="4" val="180"/>
                  <dgm:adj idx="5" val="0.125"/>
                </dgm:adjLst>
              </dgm:shape>
              <dgm:presOf/>
            </dgm:layoutNode>
            <dgm:layoutNode name="BottomArrow">
              <dgm:alg type="sp"/>
              <dgm:shape xmlns:r="http://schemas.openxmlformats.org/officeDocument/2006/relationships" rot="180" type="circularArrow" r:blip="">
                <dgm:adjLst>
                  <dgm:adj idx="1" val="0.125"/>
                  <dgm:adj idx="2" val="19.0387"/>
                  <dgm:adj idx="3" val="-19.0387"/>
                  <dgm:adj idx="4" val="180"/>
                  <dgm:adj idx="5" val="0.125"/>
                </dgm:adjLst>
              </dgm:shape>
              <dgm:presOf/>
            </dgm:layoutNode>
          </dgm:if>
          <dgm:else name="Name17"/>
        </dgm:choose>
      </dgm:if>
      <dgm:else name="Name18"/>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171" name="Rectangle 3"/>
          <p:cNvSpPr>
            <a:spLocks noGrp="1" noChangeArrowheads="1"/>
          </p:cNvSpPr>
          <p:nvPr>
            <p:ph type="dt" sz="quarter"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7172" name="Rectangle 4"/>
          <p:cNvSpPr>
            <a:spLocks noGrp="1" noChangeArrowheads="1"/>
          </p:cNvSpPr>
          <p:nvPr>
            <p:ph type="ftr" sz="quarter" idx="2"/>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173" name="Rectangle 5"/>
          <p:cNvSpPr>
            <a:spLocks noGrp="1" noChangeArrowheads="1"/>
          </p:cNvSpPr>
          <p:nvPr>
            <p:ph type="sldNum" sz="quarter" idx="3"/>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pPr>
              <a:defRPr/>
            </a:pPr>
            <a:fld id="{A5526E84-02B6-4C01-B0D0-155625983CE5}" type="slidenum">
              <a:rPr lang="ar-SA"/>
              <a:pPr>
                <a:defRPr/>
              </a:pPr>
              <a:t>‹#›</a:t>
            </a:fld>
            <a:endParaRPr lang="en-US"/>
          </a:p>
        </p:txBody>
      </p:sp>
    </p:spTree>
    <p:extLst>
      <p:ext uri="{BB962C8B-B14F-4D97-AF65-F5344CB8AC3E}">
        <p14:creationId xmlns:p14="http://schemas.microsoft.com/office/powerpoint/2010/main" val="38943202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147" name="Rectangle 3"/>
          <p:cNvSpPr>
            <a:spLocks noGrp="1" noChangeArrowheads="1"/>
          </p:cNvSpPr>
          <p:nvPr>
            <p:ph type="dt" idx="1"/>
          </p:nvPr>
        </p:nvSpPr>
        <p:spPr bwMode="auto">
          <a:xfrm>
            <a:off x="1588"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6150" name="Rectangle 6"/>
          <p:cNvSpPr>
            <a:spLocks noGrp="1" noChangeArrowheads="1"/>
          </p:cNvSpPr>
          <p:nvPr>
            <p:ph type="ftr" sz="quarter" idx="4"/>
          </p:nvPr>
        </p:nvSpPr>
        <p:spPr bwMode="auto">
          <a:xfrm>
            <a:off x="388620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151" name="Rectangle 7"/>
          <p:cNvSpPr>
            <a:spLocks noGrp="1" noChangeArrowheads="1"/>
          </p:cNvSpPr>
          <p:nvPr>
            <p:ph type="sldNum" sz="quarter" idx="5"/>
          </p:nvPr>
        </p:nvSpPr>
        <p:spPr bwMode="auto">
          <a:xfrm>
            <a:off x="1588"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pPr>
              <a:defRPr/>
            </a:pPr>
            <a:fld id="{D76C695F-90D7-4217-B9CA-94CC2BEE4449}" type="slidenum">
              <a:rPr lang="ar-SA"/>
              <a:pPr>
                <a:defRPr/>
              </a:pPr>
              <a:t>‹#›</a:t>
            </a:fld>
            <a:endParaRPr lang="en-US"/>
          </a:p>
        </p:txBody>
      </p:sp>
    </p:spTree>
    <p:extLst>
      <p:ext uri="{BB962C8B-B14F-4D97-AF65-F5344CB8AC3E}">
        <p14:creationId xmlns:p14="http://schemas.microsoft.com/office/powerpoint/2010/main" val="1836409650"/>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7" name="مثلث متساوي الساقين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540544" y="776288"/>
            <a:ext cx="8062912" cy="1470025"/>
          </a:xfrm>
        </p:spPr>
        <p:txBody>
          <a:bodyPr anchor="b">
            <a:normAutofit/>
          </a:bodyPr>
          <a:lstStyle>
            <a:lvl1pPr algn="r">
              <a:defRPr sz="440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1371600" y="6012656"/>
            <a:ext cx="5791200" cy="365125"/>
          </a:xfrm>
        </p:spPr>
        <p:txBody>
          <a:bodyPr tIns="0" bIns="0" anchor="t"/>
          <a:lstStyle>
            <a:lvl1pPr algn="r">
              <a:defRPr sz="1000"/>
            </a:lvl1pPr>
          </a:lstStyle>
          <a:p>
            <a:pPr>
              <a:defRPr/>
            </a:pPr>
            <a:endParaRPr lang="en-US"/>
          </a:p>
        </p:txBody>
      </p:sp>
      <p:sp>
        <p:nvSpPr>
          <p:cNvPr id="17" name="عنصر نائب للتذييل 16"/>
          <p:cNvSpPr>
            <a:spLocks noGrp="1"/>
          </p:cNvSpPr>
          <p:nvPr>
            <p:ph type="ftr" sz="quarter" idx="11"/>
          </p:nvPr>
        </p:nvSpPr>
        <p:spPr>
          <a:xfrm>
            <a:off x="1371600" y="5650704"/>
            <a:ext cx="5791200" cy="365125"/>
          </a:xfrm>
        </p:spPr>
        <p:txBody>
          <a:bodyPr tIns="0" bIns="0" anchor="b"/>
          <a:lstStyle>
            <a:lvl1pPr algn="r">
              <a:defRPr sz="1100"/>
            </a:lvl1pPr>
          </a:lstStyle>
          <a:p>
            <a:pPr>
              <a:defRPr/>
            </a:pPr>
            <a:endParaRPr lang="en-US"/>
          </a:p>
        </p:txBody>
      </p:sp>
      <p:sp>
        <p:nvSpPr>
          <p:cNvPr id="29" name="عنصر نائب لرقم الشريحة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pPr>
              <a:defRPr/>
            </a:pPr>
            <a:fld id="{8F15319D-A7C3-4798-8C0A-08B120240C4F}" type="slidenum">
              <a:rPr lang="ar-SA"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pPr>
              <a:defRPr/>
            </a:pPr>
            <a:endParaRPr lang="en-US"/>
          </a:p>
        </p:txBody>
      </p:sp>
      <p:sp>
        <p:nvSpPr>
          <p:cNvPr id="5" name="عنصر نائب للتذييل 4"/>
          <p:cNvSpPr>
            <a:spLocks noGrp="1"/>
          </p:cNvSpPr>
          <p:nvPr>
            <p:ph type="ftr" sz="quarter" idx="11"/>
          </p:nvPr>
        </p:nvSpPr>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32E64626-D050-4C6A-BBE1-502A81B4056F}" type="slidenum">
              <a:rPr lang="ar-SA"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781800" y="381000"/>
            <a:ext cx="1905000" cy="5486400"/>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381000"/>
            <a:ext cx="6248400" cy="5486400"/>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pPr>
              <a:defRPr/>
            </a:pPr>
            <a:endParaRPr lang="en-US"/>
          </a:p>
        </p:txBody>
      </p:sp>
      <p:sp>
        <p:nvSpPr>
          <p:cNvPr id="5" name="عنصر نائب للتذييل 4"/>
          <p:cNvSpPr>
            <a:spLocks noGrp="1"/>
          </p:cNvSpPr>
          <p:nvPr>
            <p:ph type="ftr" sz="quarter" idx="11"/>
          </p:nvPr>
        </p:nvSpPr>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D6F9DAF0-D4F5-4C39-9EA2-E027F13286D7}" type="slidenum">
              <a:rPr lang="ar-SA"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8F15319D-A7C3-4798-8C0A-08B120240C4F}"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96076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50E50494-3BB0-4CAC-92E7-C9A7B6281FCD}"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29672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074D1E84-E0EB-4F6A-A5FA-CC58D5295488}"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879863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8FE32B84-0E70-46E6-A37F-C551897DDF95}"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87170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عنصر نائب لرقم الشريحة 5"/>
          <p:cNvSpPr>
            <a:spLocks noGrp="1"/>
          </p:cNvSpPr>
          <p:nvPr>
            <p:ph type="sldNum" sz="quarter" idx="12"/>
          </p:nvPr>
        </p:nvSpPr>
        <p:spPr/>
        <p:txBody>
          <a:bodyPr/>
          <a:lstStyle>
            <a:lvl1pPr>
              <a:defRPr/>
            </a:lvl1pPr>
          </a:lstStyle>
          <a:p>
            <a:pPr>
              <a:defRPr/>
            </a:pPr>
            <a:fld id="{DA5A237A-C7F5-4160-92F2-9ED1F92A8BD3}"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7590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عنصر نائب لرقم الشريحة 5"/>
          <p:cNvSpPr>
            <a:spLocks noGrp="1"/>
          </p:cNvSpPr>
          <p:nvPr>
            <p:ph type="sldNum" sz="quarter" idx="12"/>
          </p:nvPr>
        </p:nvSpPr>
        <p:spPr/>
        <p:txBody>
          <a:bodyPr/>
          <a:lstStyle>
            <a:lvl1pPr>
              <a:defRPr/>
            </a:lvl1pPr>
          </a:lstStyle>
          <a:p>
            <a:pPr>
              <a:defRPr/>
            </a:pPr>
            <a:fld id="{83EF59E4-CA8C-4A13-8C7A-849FC6D44D21}"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766596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عنصر نائب لرقم الشريحة 5"/>
          <p:cNvSpPr>
            <a:spLocks noGrp="1"/>
          </p:cNvSpPr>
          <p:nvPr>
            <p:ph type="sldNum" sz="quarter" idx="12"/>
          </p:nvPr>
        </p:nvSpPr>
        <p:spPr/>
        <p:txBody>
          <a:bodyPr/>
          <a:lstStyle>
            <a:lvl1pPr>
              <a:defRPr/>
            </a:lvl1pPr>
          </a:lstStyle>
          <a:p>
            <a:pPr>
              <a:defRPr/>
            </a:pPr>
            <a:fld id="{D5C1C00E-B35B-46F6-B4BC-C00639777622}"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04931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22D4A02F-F2D6-43D3-9351-6A2253D621C2}"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18084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7494"/>
            <a:ext cx="8229600" cy="1399032"/>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a:xfrm>
            <a:off x="457200" y="1882808"/>
            <a:ext cx="8229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4791456" y="6480048"/>
            <a:ext cx="2133600" cy="301752"/>
          </a:xfrm>
        </p:spPr>
        <p:txBody>
          <a:bodyPr/>
          <a:lstStyle/>
          <a:p>
            <a:pPr>
              <a:defRPr/>
            </a:pPr>
            <a:endParaRPr lang="en-US"/>
          </a:p>
        </p:txBody>
      </p:sp>
      <p:sp>
        <p:nvSpPr>
          <p:cNvPr id="5" name="عنصر نائب للتذييل 4"/>
          <p:cNvSpPr>
            <a:spLocks noGrp="1"/>
          </p:cNvSpPr>
          <p:nvPr>
            <p:ph type="ftr" sz="quarter" idx="11"/>
          </p:nvPr>
        </p:nvSpPr>
        <p:spPr>
          <a:xfrm>
            <a:off x="457200" y="6480969"/>
            <a:ext cx="4260056" cy="300831"/>
          </a:xfrm>
        </p:spPr>
        <p:txBody>
          <a:bodyPr/>
          <a:lstStyle/>
          <a:p>
            <a:pPr>
              <a:defRPr/>
            </a:pPr>
            <a:endParaRPr lang="en-US"/>
          </a:p>
        </p:txBody>
      </p:sp>
      <p:sp>
        <p:nvSpPr>
          <p:cNvPr id="6" name="عنصر نائب لرقم الشريحة 5"/>
          <p:cNvSpPr>
            <a:spLocks noGrp="1"/>
          </p:cNvSpPr>
          <p:nvPr>
            <p:ph type="sldNum" sz="quarter" idx="12"/>
          </p:nvPr>
        </p:nvSpPr>
        <p:spPr/>
        <p:txBody>
          <a:bodyPr/>
          <a:lstStyle/>
          <a:p>
            <a:pPr>
              <a:defRPr/>
            </a:pPr>
            <a:fld id="{50E50494-3BB0-4CAC-92E7-C9A7B6281FCD}" type="slidenum">
              <a:rPr lang="ar-SA"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عنصر نائب لرقم الشريحة 5"/>
          <p:cNvSpPr>
            <a:spLocks noGrp="1"/>
          </p:cNvSpPr>
          <p:nvPr>
            <p:ph type="sldNum" sz="quarter" idx="12"/>
          </p:nvPr>
        </p:nvSpPr>
        <p:spPr/>
        <p:txBody>
          <a:bodyPr/>
          <a:lstStyle>
            <a:lvl1pPr>
              <a:defRPr/>
            </a:lvl1pPr>
          </a:lstStyle>
          <a:p>
            <a:pPr>
              <a:defRPr/>
            </a:pPr>
            <a:fld id="{F83346B5-5DBE-400B-8431-1D766AD2A072}"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782229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32E64626-D050-4C6A-BBE1-502A81B4056F}"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26722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12"/>
          </p:nvPr>
        </p:nvSpPr>
        <p:spPr/>
        <p:txBody>
          <a:bodyPr/>
          <a:lstStyle>
            <a:lvl1pPr>
              <a:defRPr/>
            </a:lvl1pPr>
          </a:lstStyle>
          <a:p>
            <a:pPr>
              <a:defRPr/>
            </a:pPr>
            <a:fld id="{D6F9DAF0-D4F5-4C39-9EA2-E027F13286D7}"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653690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2">
        <a:schemeClr val="bg1"/>
      </p:bgRef>
    </p:bg>
    <p:spTree>
      <p:nvGrpSpPr>
        <p:cNvPr id="1" name=""/>
        <p:cNvGrpSpPr/>
        <p:nvPr/>
      </p:nvGrpSpPr>
      <p:grpSpPr>
        <a:xfrm>
          <a:off x="0" y="0"/>
          <a:ext cx="0" cy="0"/>
          <a:chOff x="0" y="0"/>
          <a:chExt cx="0" cy="0"/>
        </a:xfrm>
      </p:grpSpPr>
      <p:sp>
        <p:nvSpPr>
          <p:cNvPr id="9" name="مثلث قائم الزاوية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مثلث متساوي الساقين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عنصر نائب للتاريخ 3"/>
          <p:cNvSpPr>
            <a:spLocks noGrp="1"/>
          </p:cNvSpPr>
          <p:nvPr>
            <p:ph type="dt" sz="half" idx="10"/>
          </p:nvPr>
        </p:nvSpPr>
        <p:spPr>
          <a:xfrm>
            <a:off x="6955632" y="6477000"/>
            <a:ext cx="2133600" cy="304800"/>
          </a:xfrm>
        </p:spPr>
        <p:txBody>
          <a:bodyPr/>
          <a:lstStyle/>
          <a:p>
            <a:pPr>
              <a:defRPr/>
            </a:pPr>
            <a:endParaRPr lang="en-US"/>
          </a:p>
        </p:txBody>
      </p:sp>
      <p:sp>
        <p:nvSpPr>
          <p:cNvPr id="5" name="عنصر نائب للتذييل 4"/>
          <p:cNvSpPr>
            <a:spLocks noGrp="1"/>
          </p:cNvSpPr>
          <p:nvPr>
            <p:ph type="ftr" sz="quarter" idx="11"/>
          </p:nvPr>
        </p:nvSpPr>
        <p:spPr>
          <a:xfrm>
            <a:off x="2619376" y="6480969"/>
            <a:ext cx="4260056" cy="300831"/>
          </a:xfrm>
        </p:spPr>
        <p:txBody>
          <a:bodyPr/>
          <a:lstStyle/>
          <a:p>
            <a:pPr>
              <a:defRPr/>
            </a:pPr>
            <a:endParaRPr lang="en-US"/>
          </a:p>
        </p:txBody>
      </p:sp>
      <p:sp>
        <p:nvSpPr>
          <p:cNvPr id="6" name="عنصر نائب لرقم الشريحة 5"/>
          <p:cNvSpPr>
            <a:spLocks noGrp="1"/>
          </p:cNvSpPr>
          <p:nvPr>
            <p:ph type="sldNum" sz="quarter" idx="12"/>
          </p:nvPr>
        </p:nvSpPr>
        <p:spPr>
          <a:xfrm>
            <a:off x="8451056" y="809624"/>
            <a:ext cx="502920" cy="300831"/>
          </a:xfrm>
        </p:spPr>
        <p:txBody>
          <a:bodyPr/>
          <a:lstStyle/>
          <a:p>
            <a:pPr>
              <a:defRPr/>
            </a:pPr>
            <a:fld id="{074D1E84-E0EB-4F6A-A5FA-CC58D5295488}" type="slidenum">
              <a:rPr lang="ar-SA" smtClean="0"/>
              <a:pPr>
                <a:defRPr/>
              </a:pPr>
              <a:t>‹#›</a:t>
            </a:fld>
            <a:endParaRPr lang="en-US"/>
          </a:p>
        </p:txBody>
      </p:sp>
      <p:cxnSp>
        <p:nvCxnSpPr>
          <p:cNvPr id="11" name="رابط مستقيم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رابط مستقيم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عنوان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marL="0" algn="l">
              <a:defRPr/>
            </a:lvl1p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4791456" y="6480969"/>
            <a:ext cx="2133600" cy="301752"/>
          </a:xfrm>
        </p:spPr>
        <p:txBody>
          <a:bodyPr/>
          <a:lstStyle/>
          <a:p>
            <a:pPr>
              <a:defRPr/>
            </a:pPr>
            <a:endParaRPr lang="en-US"/>
          </a:p>
        </p:txBody>
      </p:sp>
      <p:sp>
        <p:nvSpPr>
          <p:cNvPr id="6" name="عنصر نائب للتذييل 5"/>
          <p:cNvSpPr>
            <a:spLocks noGrp="1"/>
          </p:cNvSpPr>
          <p:nvPr>
            <p:ph type="ftr" sz="quarter" idx="11"/>
          </p:nvPr>
        </p:nvSpPr>
        <p:spPr>
          <a:xfrm>
            <a:off x="457200" y="6480969"/>
            <a:ext cx="4260056" cy="301752"/>
          </a:xfrm>
        </p:spPr>
        <p:txBody>
          <a:bodyPr/>
          <a:lstStyle/>
          <a:p>
            <a:pPr>
              <a:defRPr/>
            </a:pPr>
            <a:endParaRPr lang="en-US"/>
          </a:p>
        </p:txBody>
      </p:sp>
      <p:sp>
        <p:nvSpPr>
          <p:cNvPr id="7" name="عنصر نائب لرقم الشريحة 6"/>
          <p:cNvSpPr>
            <a:spLocks noGrp="1"/>
          </p:cNvSpPr>
          <p:nvPr>
            <p:ph type="sldNum" sz="quarter" idx="12"/>
          </p:nvPr>
        </p:nvSpPr>
        <p:spPr>
          <a:xfrm>
            <a:off x="7589520" y="6480969"/>
            <a:ext cx="502920" cy="301752"/>
          </a:xfrm>
        </p:spPr>
        <p:txBody>
          <a:bodyPr/>
          <a:lstStyle/>
          <a:p>
            <a:pPr>
              <a:defRPr/>
            </a:pPr>
            <a:fld id="{8FE32B84-0E70-46E6-A37F-C551897DDF95}" type="slidenum">
              <a:rPr lang="ar-SA"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a:xfrm>
            <a:off x="4791456" y="6480969"/>
            <a:ext cx="2130552" cy="301752"/>
          </a:xfrm>
        </p:spPr>
        <p:txBody>
          <a:bodyPr/>
          <a:lstStyle/>
          <a:p>
            <a:pPr>
              <a:defRPr/>
            </a:pPr>
            <a:endParaRPr lang="en-US"/>
          </a:p>
        </p:txBody>
      </p:sp>
      <p:sp>
        <p:nvSpPr>
          <p:cNvPr id="8" name="عنصر نائب للتذييل 7"/>
          <p:cNvSpPr>
            <a:spLocks noGrp="1"/>
          </p:cNvSpPr>
          <p:nvPr>
            <p:ph type="ftr" sz="quarter" idx="11"/>
          </p:nvPr>
        </p:nvSpPr>
        <p:spPr>
          <a:xfrm>
            <a:off x="457200" y="6480969"/>
            <a:ext cx="4261104" cy="301752"/>
          </a:xfrm>
        </p:spPr>
        <p:txBody>
          <a:bodyPr/>
          <a:lstStyle/>
          <a:p>
            <a:pPr>
              <a:defRPr/>
            </a:pPr>
            <a:endParaRPr lang="en-US"/>
          </a:p>
        </p:txBody>
      </p:sp>
      <p:sp>
        <p:nvSpPr>
          <p:cNvPr id="9" name="عنصر نائب لرقم الشريحة 8"/>
          <p:cNvSpPr>
            <a:spLocks noGrp="1"/>
          </p:cNvSpPr>
          <p:nvPr>
            <p:ph type="sldNum" sz="quarter" idx="12"/>
          </p:nvPr>
        </p:nvSpPr>
        <p:spPr>
          <a:xfrm>
            <a:off x="7589520" y="6483096"/>
            <a:ext cx="502920" cy="301752"/>
          </a:xfrm>
        </p:spPr>
        <p:txBody>
          <a:bodyPr/>
          <a:lstStyle>
            <a:lvl1pPr algn="ctr">
              <a:defRPr/>
            </a:lvl1pPr>
          </a:lstStyle>
          <a:p>
            <a:pPr>
              <a:defRPr/>
            </a:pPr>
            <a:fld id="{DA5A237A-C7F5-4160-92F2-9ED1F92A8BD3}"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b="0"/>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pPr>
              <a:defRPr/>
            </a:pPr>
            <a:endParaRPr lang="en-US"/>
          </a:p>
        </p:txBody>
      </p:sp>
      <p:sp>
        <p:nvSpPr>
          <p:cNvPr id="4" name="عنصر نائب للتذييل 3"/>
          <p:cNvSpPr>
            <a:spLocks noGrp="1"/>
          </p:cNvSpPr>
          <p:nvPr>
            <p:ph type="ftr" sz="quarter" idx="11"/>
          </p:nvPr>
        </p:nvSpPr>
        <p:spPr/>
        <p:txBody>
          <a:bodyPr/>
          <a:lstStyle/>
          <a:p>
            <a:pPr>
              <a:defRPr/>
            </a:pPr>
            <a:endParaRPr lang="en-US"/>
          </a:p>
        </p:txBody>
      </p:sp>
      <p:sp>
        <p:nvSpPr>
          <p:cNvPr id="5" name="عنصر نائب لرقم الشريحة 4"/>
          <p:cNvSpPr>
            <a:spLocks noGrp="1"/>
          </p:cNvSpPr>
          <p:nvPr>
            <p:ph type="sldNum" sz="quarter" idx="12"/>
          </p:nvPr>
        </p:nvSpPr>
        <p:spPr/>
        <p:txBody>
          <a:bodyPr/>
          <a:lstStyle/>
          <a:p>
            <a:pPr>
              <a:defRPr/>
            </a:pPr>
            <a:fld id="{83EF59E4-CA8C-4A13-8C7A-849FC6D44D21}" type="slidenum">
              <a:rPr lang="ar-SA"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a:xfrm>
            <a:off x="4791456" y="6480969"/>
            <a:ext cx="2133600" cy="301752"/>
          </a:xfrm>
        </p:spPr>
        <p:txBody>
          <a:bodyPr/>
          <a:lstStyle/>
          <a:p>
            <a:pPr>
              <a:defRPr/>
            </a:pPr>
            <a:endParaRPr lang="en-US"/>
          </a:p>
        </p:txBody>
      </p:sp>
      <p:sp>
        <p:nvSpPr>
          <p:cNvPr id="3" name="عنصر نائب للتذييل 2"/>
          <p:cNvSpPr>
            <a:spLocks noGrp="1"/>
          </p:cNvSpPr>
          <p:nvPr>
            <p:ph type="ftr" sz="quarter" idx="11"/>
          </p:nvPr>
        </p:nvSpPr>
        <p:spPr>
          <a:xfrm>
            <a:off x="457200" y="6481890"/>
            <a:ext cx="4260056" cy="300831"/>
          </a:xfrm>
        </p:spPr>
        <p:txBody>
          <a:bodyPr/>
          <a:lstStyle/>
          <a:p>
            <a:pPr>
              <a:defRPr/>
            </a:pPr>
            <a:endParaRPr lang="en-US"/>
          </a:p>
        </p:txBody>
      </p:sp>
      <p:sp>
        <p:nvSpPr>
          <p:cNvPr id="4" name="عنصر نائب لرقم الشريحة 3"/>
          <p:cNvSpPr>
            <a:spLocks noGrp="1"/>
          </p:cNvSpPr>
          <p:nvPr>
            <p:ph type="sldNum" sz="quarter" idx="12"/>
          </p:nvPr>
        </p:nvSpPr>
        <p:spPr>
          <a:xfrm>
            <a:off x="7589520" y="6480969"/>
            <a:ext cx="502920" cy="301752"/>
          </a:xfrm>
        </p:spPr>
        <p:txBody>
          <a:bodyPr/>
          <a:lstStyle/>
          <a:p>
            <a:pPr>
              <a:defRPr/>
            </a:pPr>
            <a:fld id="{D5C1C00E-B35B-46F6-B4BC-C00639777622}" type="slidenum">
              <a:rPr lang="ar-SA"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278976" y="6556248"/>
            <a:ext cx="2133600" cy="301752"/>
          </a:xfrm>
        </p:spPr>
        <p:txBody>
          <a:bodyPr/>
          <a:lstStyle>
            <a:lvl1pPr>
              <a:defRPr sz="900"/>
            </a:lvl1pPr>
          </a:lstStyle>
          <a:p>
            <a:pPr>
              <a:defRPr/>
            </a:pPr>
            <a:endParaRPr lang="en-US"/>
          </a:p>
        </p:txBody>
      </p:sp>
      <p:sp>
        <p:nvSpPr>
          <p:cNvPr id="6" name="عنصر نائب للتذييل 5"/>
          <p:cNvSpPr>
            <a:spLocks noGrp="1"/>
          </p:cNvSpPr>
          <p:nvPr>
            <p:ph type="ftr" sz="quarter" idx="11"/>
          </p:nvPr>
        </p:nvSpPr>
        <p:spPr>
          <a:xfrm>
            <a:off x="1135856" y="6556248"/>
            <a:ext cx="5143120" cy="301752"/>
          </a:xfrm>
        </p:spPr>
        <p:txBody>
          <a:bodyPr/>
          <a:lstStyle>
            <a:lvl1pPr>
              <a:defRPr sz="900"/>
            </a:lvl1pPr>
          </a:lstStyle>
          <a:p>
            <a:pPr>
              <a:defRPr/>
            </a:pPr>
            <a:endParaRPr lang="en-US"/>
          </a:p>
        </p:txBody>
      </p:sp>
      <p:sp>
        <p:nvSpPr>
          <p:cNvPr id="7" name="عنصر نائب لرقم الشريحة 6"/>
          <p:cNvSpPr>
            <a:spLocks noGrp="1"/>
          </p:cNvSpPr>
          <p:nvPr>
            <p:ph type="sldNum" sz="quarter" idx="12"/>
          </p:nvPr>
        </p:nvSpPr>
        <p:spPr>
          <a:xfrm>
            <a:off x="8410576" y="6556248"/>
            <a:ext cx="502920" cy="301752"/>
          </a:xfrm>
        </p:spPr>
        <p:txBody>
          <a:bodyPr/>
          <a:lstStyle>
            <a:lvl1pPr>
              <a:defRPr sz="900"/>
            </a:lvl1pPr>
          </a:lstStyle>
          <a:p>
            <a:pPr>
              <a:defRPr/>
            </a:pPr>
            <a:fld id="{22D4A02F-F2D6-43D3-9351-6A2253D621C2}"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ar-SA" smtClean="0"/>
              <a:t>انقر فوق الأيقونة لإضافة صورة</a:t>
            </a:r>
            <a:endParaRPr kumimoji="0" lang="en-US" dirty="0"/>
          </a:p>
        </p:txBody>
      </p:sp>
      <p:sp>
        <p:nvSpPr>
          <p:cNvPr id="4" name="عنصر نائب للنص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a:xfrm>
            <a:off x="6108192" y="6556248"/>
            <a:ext cx="2103120" cy="301752"/>
          </a:xfrm>
        </p:spPr>
        <p:txBody>
          <a:bodyPr/>
          <a:lstStyle>
            <a:lvl1pPr>
              <a:defRPr sz="900"/>
            </a:lvl1pPr>
          </a:lstStyle>
          <a:p>
            <a:pPr>
              <a:defRPr/>
            </a:pPr>
            <a:endParaRPr lang="en-US"/>
          </a:p>
        </p:txBody>
      </p:sp>
      <p:sp>
        <p:nvSpPr>
          <p:cNvPr id="6" name="عنصر نائب للتذييل 5"/>
          <p:cNvSpPr>
            <a:spLocks noGrp="1"/>
          </p:cNvSpPr>
          <p:nvPr>
            <p:ph type="ftr" sz="quarter" idx="11"/>
          </p:nvPr>
        </p:nvSpPr>
        <p:spPr>
          <a:xfrm>
            <a:off x="1170432" y="6557169"/>
            <a:ext cx="4948072" cy="301752"/>
          </a:xfrm>
        </p:spPr>
        <p:txBody>
          <a:bodyPr/>
          <a:lstStyle>
            <a:lvl1pPr>
              <a:defRPr sz="900"/>
            </a:lvl1pPr>
          </a:lstStyle>
          <a:p>
            <a:pPr>
              <a:defRPr/>
            </a:pPr>
            <a:endParaRPr lang="en-US"/>
          </a:p>
        </p:txBody>
      </p:sp>
      <p:sp>
        <p:nvSpPr>
          <p:cNvPr id="7" name="عنصر نائب لرقم الشريحة 6"/>
          <p:cNvSpPr>
            <a:spLocks noGrp="1"/>
          </p:cNvSpPr>
          <p:nvPr>
            <p:ph type="sldNum" sz="quarter" idx="12"/>
          </p:nvPr>
        </p:nvSpPr>
        <p:spPr>
          <a:xfrm>
            <a:off x="8217192" y="6556248"/>
            <a:ext cx="365760" cy="301752"/>
          </a:xfrm>
        </p:spPr>
        <p:txBody>
          <a:bodyPr/>
          <a:lstStyle>
            <a:lvl1pPr algn="ctr">
              <a:defRPr sz="900"/>
            </a:lvl1pPr>
          </a:lstStyle>
          <a:p>
            <a:pPr>
              <a:defRPr/>
            </a:pPr>
            <a:fld id="{F83346B5-5DBE-400B-8431-1D766AD2A072}" type="slidenum">
              <a:rPr lang="ar-SA"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مثلث قائم الزاوية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رابط مستقيم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رابط مستقيم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عنصر نائب للعنوان 21"/>
          <p:cNvSpPr>
            <a:spLocks noGrp="1"/>
          </p:cNvSpPr>
          <p:nvPr>
            <p:ph type="title"/>
          </p:nvPr>
        </p:nvSpPr>
        <p:spPr>
          <a:xfrm>
            <a:off x="457200" y="267494"/>
            <a:ext cx="8229600" cy="1399032"/>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pPr>
              <a:defRPr/>
            </a:pPr>
            <a:endParaRPr lang="en-US"/>
          </a:p>
        </p:txBody>
      </p:sp>
      <p:sp>
        <p:nvSpPr>
          <p:cNvPr id="3" name="عنصر نائب للتذييل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pPr>
              <a:defRPr/>
            </a:pPr>
            <a:endParaRPr lang="en-US"/>
          </a:p>
        </p:txBody>
      </p:sp>
      <p:sp>
        <p:nvSpPr>
          <p:cNvPr id="23" name="عنصر نائب لرقم الشريحة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pPr>
              <a:defRPr/>
            </a:pPr>
            <a:fld id="{7F4EC4AD-855B-4412-905D-8C611287170B}" type="slidenum">
              <a:rPr lang="ar-SA"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484632" algn="l" rtl="1"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r" rtl="1"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r" rtl="1"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r" rtl="1"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r" rtl="1"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r" rtl="1"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r" rtl="1"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r" rtl="1"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pPr>
              <a:defRPr/>
            </a:pPr>
            <a:endParaRPr lang="en-US">
              <a:solidFill>
                <a:prstClr val="black">
                  <a:tint val="75000"/>
                </a:prstClr>
              </a:solidFill>
            </a:endParaRPr>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pPr>
              <a:defRPr/>
            </a:pPr>
            <a:fld id="{7F4EC4AD-855B-4412-905D-8C611287170B}" type="slidenum">
              <a:rPr lang="ar-SA">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206499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5.gif"/><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3"/>
          <p:cNvSpPr>
            <a:spLocks noChangeArrowheads="1" noChangeShapeType="1" noTextEdit="1"/>
          </p:cNvSpPr>
          <p:nvPr/>
        </p:nvSpPr>
        <p:spPr bwMode="auto">
          <a:xfrm>
            <a:off x="1403350" y="620713"/>
            <a:ext cx="6480175" cy="4968875"/>
          </a:xfrm>
          <a:prstGeom prst="rect">
            <a:avLst/>
          </a:prstGeom>
        </p:spPr>
        <p:txBody>
          <a:bodyPr wrap="none" fromWordArt="1">
            <a:prstTxWarp prst="textPlain">
              <a:avLst>
                <a:gd name="adj" fmla="val 50000"/>
              </a:avLst>
            </a:prstTxWarp>
          </a:bodyPr>
          <a:lstStyle/>
          <a:p>
            <a:pPr algn="ctr"/>
            <a:r>
              <a:rPr lang="ar-SA"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مرحبا بك</a:t>
            </a:r>
          </a:p>
          <a:p>
            <a:pPr algn="ctr"/>
            <a:r>
              <a:rPr lang="ar-SA"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a:cs typeface="Arial"/>
              </a:rPr>
              <a:t>تلميذتي العزيزة</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p:txBody>
          <a:bodyPr/>
          <a:lstStyle/>
          <a:p>
            <a:endParaRPr lang="ar-SA" dirty="0"/>
          </a:p>
        </p:txBody>
      </p:sp>
      <p:pic>
        <p:nvPicPr>
          <p:cNvPr id="4" name="Picture 4" descr="نجوم"/>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3"/>
          <p:cNvSpPr>
            <a:spLocks noGrp="1" noChangeArrowheads="1"/>
          </p:cNvSpPr>
          <p:nvPr/>
        </p:nvSpPr>
        <p:spPr bwMode="auto">
          <a:xfrm>
            <a:off x="791487" y="1556792"/>
            <a:ext cx="7561026" cy="267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1" anchor="t" anchorCtr="0" compatLnSpc="1">
            <a:prstTxWarp prst="textNoShape">
              <a:avLst/>
            </a:prstTxWarp>
            <a:normAutofit fontScale="77500" lnSpcReduction="20000"/>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ctr" eaLnBrk="1" fontAlgn="auto" hangingPunct="1">
              <a:lnSpc>
                <a:spcPct val="200000"/>
              </a:lnSpc>
              <a:spcBef>
                <a:spcPct val="0"/>
              </a:spcBef>
              <a:spcAft>
                <a:spcPts val="0"/>
              </a:spcAft>
              <a:buFontTx/>
              <a:buNone/>
              <a:defRPr/>
            </a:pPr>
            <a:r>
              <a:rPr lang="ar-SA" sz="6000" dirty="0" smtClean="0">
                <a:solidFill>
                  <a:srgbClr val="92D050"/>
                </a:solidFill>
                <a:cs typeface="PT Bold Broken" pitchFamily="2" charset="-78"/>
              </a:rPr>
              <a:t>من خلال ما سبق يمكننا </a:t>
            </a:r>
            <a:r>
              <a:rPr lang="ar-SA" sz="6000" dirty="0" err="1" smtClean="0">
                <a:solidFill>
                  <a:srgbClr val="92D050"/>
                </a:solidFill>
                <a:cs typeface="PT Bold Broken" pitchFamily="2" charset="-78"/>
              </a:rPr>
              <a:t>إستنتاج</a:t>
            </a:r>
            <a:r>
              <a:rPr lang="ar-SA" sz="6000" dirty="0" smtClean="0">
                <a:solidFill>
                  <a:srgbClr val="92D050"/>
                </a:solidFill>
                <a:cs typeface="PT Bold Broken" pitchFamily="2" charset="-78"/>
              </a:rPr>
              <a:t> مهارة اليوم</a:t>
            </a:r>
            <a:endParaRPr lang="en-US" sz="6000" dirty="0" smtClean="0">
              <a:solidFill>
                <a:srgbClr val="92D050"/>
              </a:solidFill>
              <a:cs typeface="PT Bold Broken" pitchFamily="2" charset="-78"/>
            </a:endParaRPr>
          </a:p>
        </p:txBody>
      </p:sp>
      <p:pic>
        <p:nvPicPr>
          <p:cNvPr id="6" name="صورة 5"/>
          <p:cNvPicPr>
            <a:picLocks noChangeAspect="1"/>
          </p:cNvPicPr>
          <p:nvPr/>
        </p:nvPicPr>
        <p:blipFill>
          <a:blip r:embed="rId3">
            <a:clrChange>
              <a:clrFrom>
                <a:srgbClr val="F5F5F5"/>
              </a:clrFrom>
              <a:clrTo>
                <a:srgbClr val="F5F5F5">
                  <a:alpha val="0"/>
                </a:srgbClr>
              </a:clrTo>
            </a:clrChange>
            <a:extLst>
              <a:ext uri="{28A0092B-C50C-407E-A947-70E740481C1C}">
                <a14:useLocalDpi xmlns:a14="http://schemas.microsoft.com/office/drawing/2010/main" val="0"/>
              </a:ext>
            </a:extLst>
          </a:blip>
          <a:stretch>
            <a:fillRect/>
          </a:stretch>
        </p:blipFill>
        <p:spPr>
          <a:xfrm>
            <a:off x="3500437" y="4293096"/>
            <a:ext cx="2143125" cy="2143125"/>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9218" name="Picture 4" descr="CRNRC4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6858000"/>
          </a:xfrm>
          <a:prstGeom prst="rect">
            <a:avLst/>
          </a:prstGeom>
          <a:noFill/>
          <a:ln w="9525">
            <a:solidFill>
              <a:srgbClr val="FFCC00"/>
            </a:solidFill>
            <a:miter lim="800000"/>
            <a:headEnd/>
            <a:tailEnd/>
          </a:ln>
          <a:extLst>
            <a:ext uri="{909E8E84-426E-40DD-AFC4-6F175D3DCCD1}">
              <a14:hiddenFill xmlns:a14="http://schemas.microsoft.com/office/drawing/2010/main">
                <a:solidFill>
                  <a:srgbClr val="FFFFFF"/>
                </a:solidFill>
              </a14:hiddenFill>
            </a:ext>
          </a:extLst>
        </p:spPr>
      </p:pic>
      <p:sp>
        <p:nvSpPr>
          <p:cNvPr id="14339" name="AutoShape 7"/>
          <p:cNvSpPr>
            <a:spLocks noChangeArrowheads="1"/>
          </p:cNvSpPr>
          <p:nvPr/>
        </p:nvSpPr>
        <p:spPr bwMode="auto">
          <a:xfrm>
            <a:off x="2484438" y="2420938"/>
            <a:ext cx="6135687" cy="3744912"/>
          </a:xfrm>
          <a:prstGeom prst="flowChartManualInput">
            <a:avLst/>
          </a:prstGeom>
          <a:solidFill>
            <a:srgbClr val="FFFFCC"/>
          </a:solidFill>
          <a:ln w="76200">
            <a:solidFill>
              <a:srgbClr val="FFCC00"/>
            </a:solidFill>
            <a:miter lim="800000"/>
            <a:headEnd/>
            <a:tailEnd/>
          </a:ln>
          <a:effectLst>
            <a:outerShdw dist="107763" dir="13500000" sx="125000" sy="125000" algn="br" rotWithShape="0">
              <a:srgbClr val="808080">
                <a:alpha val="50000"/>
              </a:srgbClr>
            </a:outerShdw>
          </a:effectLst>
        </p:spPr>
        <p:txBody>
          <a:bodyPr/>
          <a:lstStyle/>
          <a:p>
            <a:pPr algn="justLow"/>
            <a:r>
              <a:rPr lang="ar-SA" sz="2400" b="1" i="1" u="sng" dirty="0">
                <a:solidFill>
                  <a:srgbClr val="333399"/>
                </a:solidFill>
                <a:ea typeface="Times New Roman" pitchFamily="18" charset="0"/>
                <a:cs typeface="Andalus" pitchFamily="2" charset="-78"/>
              </a:rPr>
              <a:t>تعريفها:</a:t>
            </a:r>
            <a:endParaRPr lang="ar-SA" sz="2400" dirty="0">
              <a:ea typeface="Times New Roman" pitchFamily="18" charset="0"/>
              <a:cs typeface="Andalus" pitchFamily="2" charset="-78"/>
            </a:endParaRPr>
          </a:p>
          <a:p>
            <a:pPr algn="justLow" eaLnBrk="0" hangingPunct="0"/>
            <a:r>
              <a:rPr lang="ar-SA" sz="4000" b="1" dirty="0" smtClean="0">
                <a:solidFill>
                  <a:srgbClr val="FFC000"/>
                </a:solidFill>
                <a:latin typeface="ae_AlMohanad" pitchFamily="18" charset="-78"/>
                <a:ea typeface="Times New Roman" pitchFamily="18" charset="0"/>
                <a:cs typeface="ae_AlMohanad" pitchFamily="18" charset="-78"/>
              </a:rPr>
              <a:t>هي مجموعة من الأنظمة التي تستخدم كضوابط ل</a:t>
            </a:r>
            <a:r>
              <a:rPr lang="ar-SA" sz="4000" b="1" dirty="0" smtClean="0">
                <a:solidFill>
                  <a:srgbClr val="FF0000"/>
                </a:solidFill>
                <a:latin typeface="ae_AlMohanad" pitchFamily="18" charset="-78"/>
                <a:ea typeface="Times New Roman" pitchFamily="18" charset="0"/>
                <a:cs typeface="ae_AlMohanad" pitchFamily="18" charset="-78"/>
              </a:rPr>
              <a:t>تنظيم</a:t>
            </a:r>
            <a:r>
              <a:rPr lang="ar-SA" sz="4000" b="1" dirty="0" smtClean="0">
                <a:solidFill>
                  <a:srgbClr val="FFC000"/>
                </a:solidFill>
                <a:latin typeface="ae_AlMohanad" pitchFamily="18" charset="-78"/>
                <a:ea typeface="Times New Roman" pitchFamily="18" charset="0"/>
                <a:cs typeface="ae_AlMohanad" pitchFamily="18" charset="-78"/>
              </a:rPr>
              <a:t> حياة الناس وتسهيلها ولتحسين علاقاتهم بعضهم ببعض.</a:t>
            </a:r>
            <a:endParaRPr lang="ar-SA" sz="4000" b="1" dirty="0">
              <a:solidFill>
                <a:srgbClr val="FFC000"/>
              </a:solidFill>
              <a:latin typeface="ae_AlMohanad" pitchFamily="18" charset="-78"/>
              <a:ea typeface="Times New Roman" pitchFamily="18" charset="0"/>
              <a:cs typeface="ae_AlMohanad" pitchFamily="18" charset="-78"/>
            </a:endParaRPr>
          </a:p>
        </p:txBody>
      </p:sp>
      <p:sp>
        <p:nvSpPr>
          <p:cNvPr id="9220" name="AutoShape 5"/>
          <p:cNvSpPr>
            <a:spLocks noChangeArrowheads="1"/>
          </p:cNvSpPr>
          <p:nvPr/>
        </p:nvSpPr>
        <p:spPr bwMode="auto">
          <a:xfrm>
            <a:off x="-36513" y="33338"/>
            <a:ext cx="712788" cy="2171700"/>
          </a:xfrm>
          <a:prstGeom prst="flowChartCollate">
            <a:avLst/>
          </a:prstGeom>
          <a:solidFill>
            <a:srgbClr val="FFFFFF"/>
          </a:solidFill>
          <a:ln w="9525">
            <a:solidFill>
              <a:srgbClr val="FFCC00"/>
            </a:solidFill>
            <a:miter lim="800000"/>
            <a:headEnd/>
            <a:tailEnd/>
          </a:ln>
        </p:spPr>
        <p:txBody>
          <a:bodyPr/>
          <a:lstStyle/>
          <a:p>
            <a:endParaRPr lang="ar-SA"/>
          </a:p>
        </p:txBody>
      </p:sp>
      <p:sp>
        <p:nvSpPr>
          <p:cNvPr id="9221" name="Rectangle 8"/>
          <p:cNvSpPr>
            <a:spLocks noChangeArrowheads="1"/>
          </p:cNvSpPr>
          <p:nvPr/>
        </p:nvSpPr>
        <p:spPr bwMode="auto">
          <a:xfrm>
            <a:off x="296863" y="-15192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sz="2400"/>
          </a:p>
        </p:txBody>
      </p:sp>
      <p:sp>
        <p:nvSpPr>
          <p:cNvPr id="9222" name="WordArt 11"/>
          <p:cNvSpPr>
            <a:spLocks noChangeArrowheads="1" noChangeShapeType="1" noTextEdit="1"/>
          </p:cNvSpPr>
          <p:nvPr/>
        </p:nvSpPr>
        <p:spPr bwMode="auto">
          <a:xfrm>
            <a:off x="2484439" y="342900"/>
            <a:ext cx="5759450" cy="1141413"/>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ar-SA" sz="36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cs typeface="FS_Wood"/>
              </a:rPr>
              <a:t>مهارة </a:t>
            </a:r>
            <a:r>
              <a:rPr lang="ar-SA" sz="3600" kern="10" dirty="0" smtClean="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cs typeface="FS_Wood"/>
              </a:rPr>
              <a:t>القوانين</a:t>
            </a:r>
            <a:endParaRPr lang="ar-SA" sz="3600" kern="10" dirty="0">
              <a:gradFill rotWithShape="1">
                <a:gsLst>
                  <a:gs pos="0">
                    <a:srgbClr val="FFFF00"/>
                  </a:gs>
                  <a:gs pos="100000">
                    <a:srgbClr val="FF9933"/>
                  </a:gs>
                </a:gsLst>
                <a:path path="rect">
                  <a:fillToRect l="50000" t="50000" r="50000" b="50000"/>
                </a:path>
              </a:gradFill>
              <a:effectLst>
                <a:outerShdw dist="35921" dir="2700000" algn="ctr" rotWithShape="0">
                  <a:srgbClr val="C0C0C0">
                    <a:alpha val="79999"/>
                  </a:srgbClr>
                </a:outerShdw>
              </a:effectLst>
              <a:cs typeface="FS_Wood"/>
            </a:endParaRP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wipe(down)">
                                      <p:cBhvr>
                                        <p:cTn id="7" dur="500"/>
                                        <p:tgtEl>
                                          <p:spTgt spid="14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468313" y="1772816"/>
            <a:ext cx="8208143"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marL="685800" indent="-685800" algn="justLow">
              <a:lnSpc>
                <a:spcPct val="200000"/>
              </a:lnSpc>
              <a:buFont typeface="Arial" pitchFamily="34" charset="0"/>
              <a:buChar char="•"/>
              <a:tabLst>
                <a:tab pos="457200" algn="l"/>
              </a:tabLst>
              <a:defRPr/>
            </a:pPr>
            <a:r>
              <a:rPr lang="ar-SA" sz="2800" b="1" dirty="0" smtClean="0">
                <a:solidFill>
                  <a:schemeClr val="accent1">
                    <a:lumMod val="75000"/>
                  </a:schemeClr>
                </a:solidFill>
                <a:cs typeface="Simplified Arabic" pitchFamily="2" charset="-78"/>
              </a:rPr>
              <a:t>حمايتنا</a:t>
            </a:r>
            <a:r>
              <a:rPr lang="ar-SA" sz="2800" b="1" dirty="0" smtClean="0">
                <a:cs typeface="Simplified Arabic" pitchFamily="2" charset="-78"/>
              </a:rPr>
              <a:t> والحفاظ على ممتلكاتنا وحقوقنا.</a:t>
            </a:r>
          </a:p>
          <a:p>
            <a:pPr marL="685800" indent="-685800" algn="justLow">
              <a:lnSpc>
                <a:spcPct val="200000"/>
              </a:lnSpc>
              <a:buFont typeface="Arial" pitchFamily="34" charset="0"/>
              <a:buChar char="•"/>
              <a:tabLst>
                <a:tab pos="457200" algn="l"/>
              </a:tabLst>
              <a:defRPr/>
            </a:pPr>
            <a:r>
              <a:rPr lang="ar-SA" sz="2800" b="1" dirty="0" smtClean="0">
                <a:latin typeface="Hacen Qatar" pitchFamily="2" charset="-78"/>
                <a:cs typeface="Simplified Arabic" pitchFamily="2" charset="-78"/>
              </a:rPr>
              <a:t>نشر </a:t>
            </a:r>
            <a:r>
              <a:rPr lang="ar-SA" sz="2800" b="1" dirty="0" smtClean="0">
                <a:solidFill>
                  <a:schemeClr val="accent3">
                    <a:lumMod val="60000"/>
                    <a:lumOff val="40000"/>
                  </a:schemeClr>
                </a:solidFill>
                <a:latin typeface="Hacen Qatar" pitchFamily="2" charset="-78"/>
                <a:cs typeface="Simplified Arabic" pitchFamily="2" charset="-78"/>
              </a:rPr>
              <a:t>النظام</a:t>
            </a:r>
            <a:r>
              <a:rPr lang="ar-SA" sz="2800" b="1" dirty="0" smtClean="0">
                <a:latin typeface="Hacen Qatar" pitchFamily="2" charset="-78"/>
                <a:cs typeface="Simplified Arabic" pitchFamily="2" charset="-78"/>
              </a:rPr>
              <a:t> ومنع الفوضى.</a:t>
            </a:r>
          </a:p>
          <a:p>
            <a:pPr marL="685800" indent="-685800" algn="justLow">
              <a:lnSpc>
                <a:spcPct val="200000"/>
              </a:lnSpc>
              <a:buFont typeface="Arial" pitchFamily="34" charset="0"/>
              <a:buChar char="•"/>
              <a:tabLst>
                <a:tab pos="457200" algn="l"/>
              </a:tabLst>
              <a:defRPr/>
            </a:pPr>
            <a:r>
              <a:rPr lang="ar-SA" sz="2800" b="1" dirty="0" smtClean="0">
                <a:latin typeface="Hacen Qatar" pitchFamily="2" charset="-78"/>
                <a:cs typeface="Simplified Arabic" pitchFamily="2" charset="-78"/>
              </a:rPr>
              <a:t>تقديم </a:t>
            </a:r>
            <a:r>
              <a:rPr lang="ar-SA" sz="2800" b="1" dirty="0" smtClean="0">
                <a:solidFill>
                  <a:schemeClr val="accent5">
                    <a:lumMod val="60000"/>
                    <a:lumOff val="40000"/>
                  </a:schemeClr>
                </a:solidFill>
                <a:latin typeface="Hacen Qatar" pitchFamily="2" charset="-78"/>
                <a:cs typeface="Simplified Arabic" pitchFamily="2" charset="-78"/>
              </a:rPr>
              <a:t>الخدمات</a:t>
            </a:r>
            <a:r>
              <a:rPr lang="ar-SA" sz="2800" b="1" dirty="0" smtClean="0">
                <a:latin typeface="Hacen Qatar" pitchFamily="2" charset="-78"/>
                <a:cs typeface="Simplified Arabic" pitchFamily="2" charset="-78"/>
              </a:rPr>
              <a:t> لنا.</a:t>
            </a:r>
          </a:p>
          <a:p>
            <a:pPr marL="685800" indent="-685800" algn="justLow">
              <a:lnSpc>
                <a:spcPct val="200000"/>
              </a:lnSpc>
              <a:buFont typeface="Arial" pitchFamily="34" charset="0"/>
              <a:buChar char="•"/>
              <a:tabLst>
                <a:tab pos="457200" algn="l"/>
              </a:tabLst>
              <a:defRPr/>
            </a:pPr>
            <a:r>
              <a:rPr lang="ar-SA" sz="2800" b="1" dirty="0" smtClean="0">
                <a:solidFill>
                  <a:schemeClr val="accent1">
                    <a:lumMod val="75000"/>
                  </a:schemeClr>
                </a:solidFill>
                <a:latin typeface="Hacen Qatar" pitchFamily="2" charset="-78"/>
                <a:cs typeface="Simplified Arabic" pitchFamily="2" charset="-78"/>
              </a:rPr>
              <a:t>تسهيل</a:t>
            </a:r>
            <a:r>
              <a:rPr lang="ar-SA" sz="2800" b="1" dirty="0" smtClean="0">
                <a:latin typeface="Hacen Qatar" pitchFamily="2" charset="-78"/>
                <a:cs typeface="Simplified Arabic" pitchFamily="2" charset="-78"/>
              </a:rPr>
              <a:t> حياة الناس وجعلها تتجه نحو الأفضل.</a:t>
            </a:r>
            <a:endParaRPr lang="en-US" sz="2800" b="1" dirty="0">
              <a:latin typeface="Hacen Qatar" pitchFamily="2" charset="-78"/>
              <a:cs typeface="Simplified Arabic" pitchFamily="2" charset="-78"/>
            </a:endParaRPr>
          </a:p>
        </p:txBody>
      </p:sp>
      <p:sp>
        <p:nvSpPr>
          <p:cNvPr id="10243" name="WordArt 5"/>
          <p:cNvSpPr>
            <a:spLocks noChangeArrowheads="1" noChangeShapeType="1" noTextEdit="1"/>
          </p:cNvSpPr>
          <p:nvPr/>
        </p:nvSpPr>
        <p:spPr bwMode="auto">
          <a:xfrm>
            <a:off x="2051050" y="331788"/>
            <a:ext cx="4908550" cy="1368425"/>
          </a:xfrm>
          <a:prstGeom prst="rect">
            <a:avLst/>
          </a:prstGeom>
        </p:spPr>
        <p:txBody>
          <a:bodyPr wrap="none" fromWordArt="1">
            <a:prstTxWarp prst="textDoubleWave1">
              <a:avLst>
                <a:gd name="adj1" fmla="val 6500"/>
                <a:gd name="adj2" fmla="val 0"/>
              </a:avLst>
            </a:prstTxWarp>
          </a:bodyPr>
          <a:lstStyle/>
          <a:p>
            <a:pPr algn="ctr"/>
            <a:r>
              <a:rPr lang="ar-SA" sz="3600" kern="10" spc="-360" dirty="0">
                <a:ln w="12700">
                  <a:solidFill>
                    <a:srgbClr val="000099"/>
                  </a:solidFill>
                  <a:round/>
                  <a:headEnd/>
                  <a:tailEnd/>
                </a:ln>
                <a:solidFill>
                  <a:srgbClr val="33CCFF"/>
                </a:solidFill>
                <a:effectLst>
                  <a:outerShdw dist="125724" dir="18900000" algn="ctr" rotWithShape="0">
                    <a:srgbClr val="000099"/>
                  </a:outerShdw>
                </a:effectLst>
                <a:latin typeface="Arial"/>
                <a:cs typeface="Arial"/>
              </a:rPr>
              <a:t>الهدف من المهارة </a:t>
            </a:r>
          </a:p>
        </p:txBody>
      </p:sp>
      <p:pic>
        <p:nvPicPr>
          <p:cNvPr id="10244" name="Picture 9" descr="صورة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63938" y="5229200"/>
            <a:ext cx="1776412" cy="137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randombar(horizontal)">
                                      <p:cBhvr>
                                        <p:cTn id="7" dur="5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randombar(horizontal)">
                                      <p:cBhvr>
                                        <p:cTn id="12" dur="500"/>
                                        <p:tgtEl>
                                          <p:spTgt spid="1536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Effect transition="in" filter="randombar(horizontal)">
                                      <p:cBhvr>
                                        <p:cTn id="17" dur="500"/>
                                        <p:tgtEl>
                                          <p:spTgt spid="1536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5362">
                                            <p:txEl>
                                              <p:pRg st="3" end="3"/>
                                            </p:txEl>
                                          </p:spTgt>
                                        </p:tgtEl>
                                        <p:attrNameLst>
                                          <p:attrName>style.visibility</p:attrName>
                                        </p:attrNameLst>
                                      </p:cBhvr>
                                      <p:to>
                                        <p:strVal val="visible"/>
                                      </p:to>
                                    </p:set>
                                    <p:animEffect transition="in" filter="randombar(horizontal)">
                                      <p:cBhvr>
                                        <p:cTn id="22" dur="500"/>
                                        <p:tgtEl>
                                          <p:spTgt spid="153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eaLnBrk="1" hangingPunct="1"/>
            <a:r>
              <a:rPr lang="ar-SA" dirty="0" smtClean="0">
                <a:solidFill>
                  <a:srgbClr val="9933FF"/>
                </a:solidFill>
                <a:cs typeface="Hacen Liner XL" pitchFamily="2" charset="-78"/>
              </a:rPr>
              <a:t>ضعي قوانين </a:t>
            </a:r>
            <a:r>
              <a:rPr lang="ar-SA" dirty="0">
                <a:solidFill>
                  <a:srgbClr val="9933FF"/>
                </a:solidFill>
                <a:cs typeface="Hacen Liner XL" pitchFamily="2" charset="-78"/>
              </a:rPr>
              <a:t>ل</a:t>
            </a:r>
            <a:r>
              <a:rPr lang="ar-SA" dirty="0" smtClean="0">
                <a:solidFill>
                  <a:srgbClr val="9933FF"/>
                </a:solidFill>
                <a:cs typeface="Hacen Liner XL" pitchFamily="2" charset="-78"/>
              </a:rPr>
              <a:t>لصف</a:t>
            </a:r>
            <a:endParaRPr lang="en-US" dirty="0" smtClean="0">
              <a:solidFill>
                <a:srgbClr val="9933FF"/>
              </a:solidFill>
              <a:cs typeface="Hacen Liner XL" pitchFamily="2" charset="-78"/>
            </a:endParaRPr>
          </a:p>
        </p:txBody>
      </p:sp>
      <p:sp>
        <p:nvSpPr>
          <p:cNvPr id="3075" name="Rectangle 3"/>
          <p:cNvSpPr>
            <a:spLocks noGrp="1" noChangeArrowheads="1"/>
          </p:cNvSpPr>
          <p:nvPr>
            <p:ph idx="1"/>
          </p:nvPr>
        </p:nvSpPr>
        <p:spPr>
          <a:xfrm>
            <a:off x="457200" y="1492250"/>
            <a:ext cx="8229600" cy="5365750"/>
          </a:xfrm>
        </p:spPr>
        <p:txBody>
          <a:bodyPr>
            <a:normAutofit fontScale="92500" lnSpcReduction="20000"/>
          </a:bodyPr>
          <a:lstStyle/>
          <a:p>
            <a:pPr eaLnBrk="1" hangingPunct="1">
              <a:lnSpc>
                <a:spcPct val="80000"/>
              </a:lnSpc>
              <a:buFontTx/>
              <a:buNone/>
            </a:pPr>
            <a:endParaRPr lang="ar-SA" sz="2400" dirty="0" smtClean="0"/>
          </a:p>
          <a:p>
            <a:pPr eaLnBrk="1" hangingPunct="1">
              <a:lnSpc>
                <a:spcPct val="150000"/>
              </a:lnSpc>
            </a:pPr>
            <a:r>
              <a:rPr lang="ar-SA" sz="2400" dirty="0" smtClean="0">
                <a:solidFill>
                  <a:srgbClr val="FFFF00"/>
                </a:solidFill>
                <a:cs typeface="AGA Mashq Regular" pitchFamily="2" charset="-78"/>
              </a:rPr>
              <a:t>التزمي الهدوء – لا تقاطعي زميلتك أثناء الحديث.</a:t>
            </a:r>
          </a:p>
          <a:p>
            <a:pPr eaLnBrk="1" hangingPunct="1">
              <a:lnSpc>
                <a:spcPct val="150000"/>
              </a:lnSpc>
            </a:pPr>
            <a:r>
              <a:rPr lang="ar-SA" sz="2400" dirty="0" smtClean="0">
                <a:solidFill>
                  <a:srgbClr val="FFFF00"/>
                </a:solidFill>
                <a:cs typeface="AGA Mashq Regular" pitchFamily="2" charset="-78"/>
              </a:rPr>
              <a:t>احترمي معلمتك و زميلاتك. </a:t>
            </a:r>
          </a:p>
          <a:p>
            <a:pPr eaLnBrk="1" hangingPunct="1">
              <a:lnSpc>
                <a:spcPct val="150000"/>
              </a:lnSpc>
            </a:pPr>
            <a:r>
              <a:rPr lang="ar-SA" sz="2400" dirty="0" smtClean="0">
                <a:solidFill>
                  <a:srgbClr val="FFFF00"/>
                </a:solidFill>
                <a:cs typeface="AGA Mashq Regular" pitchFamily="2" charset="-78"/>
              </a:rPr>
              <a:t>أحسني التعامل مع من حولك. </a:t>
            </a:r>
          </a:p>
          <a:p>
            <a:pPr eaLnBrk="1" hangingPunct="1">
              <a:lnSpc>
                <a:spcPct val="150000"/>
              </a:lnSpc>
            </a:pPr>
            <a:r>
              <a:rPr lang="ar-SA" sz="2400" dirty="0" smtClean="0">
                <a:solidFill>
                  <a:srgbClr val="FFFF00"/>
                </a:solidFill>
                <a:cs typeface="AGA Mashq Regular" pitchFamily="2" charset="-78"/>
              </a:rPr>
              <a:t>استأذني قبل أن تأخذي شيء ما. </a:t>
            </a:r>
          </a:p>
          <a:p>
            <a:pPr eaLnBrk="1" hangingPunct="1">
              <a:lnSpc>
                <a:spcPct val="150000"/>
              </a:lnSpc>
            </a:pPr>
            <a:r>
              <a:rPr lang="ar-SA" sz="2400" dirty="0" smtClean="0">
                <a:solidFill>
                  <a:srgbClr val="FFFF00"/>
                </a:solidFill>
                <a:cs typeface="AGA Mashq Regular" pitchFamily="2" charset="-78"/>
              </a:rPr>
              <a:t>لا تتلفظي بالعبارات السيئة.</a:t>
            </a:r>
          </a:p>
          <a:p>
            <a:pPr eaLnBrk="1" hangingPunct="1">
              <a:lnSpc>
                <a:spcPct val="150000"/>
              </a:lnSpc>
            </a:pPr>
            <a:r>
              <a:rPr lang="ar-SA" sz="2400" dirty="0" smtClean="0">
                <a:solidFill>
                  <a:srgbClr val="FFFF00"/>
                </a:solidFill>
                <a:cs typeface="AGA Mashq Regular" pitchFamily="2" charset="-78"/>
              </a:rPr>
              <a:t>استمعي للمعلمة جيدا أثناء الدرس.</a:t>
            </a:r>
          </a:p>
          <a:p>
            <a:pPr eaLnBrk="1" hangingPunct="1">
              <a:lnSpc>
                <a:spcPct val="150000"/>
              </a:lnSpc>
            </a:pPr>
            <a:r>
              <a:rPr lang="ar-SA" sz="2400" dirty="0" smtClean="0">
                <a:solidFill>
                  <a:srgbClr val="FFFF00"/>
                </a:solidFill>
                <a:cs typeface="AGA Mashq Regular" pitchFamily="2" charset="-78"/>
              </a:rPr>
              <a:t>حافظي على نظافتك و المكان. </a:t>
            </a:r>
          </a:p>
          <a:p>
            <a:pPr eaLnBrk="1" hangingPunct="1">
              <a:lnSpc>
                <a:spcPct val="150000"/>
              </a:lnSpc>
            </a:pPr>
            <a:r>
              <a:rPr lang="ar-SA" sz="2400" dirty="0" smtClean="0">
                <a:solidFill>
                  <a:srgbClr val="FFFF00"/>
                </a:solidFill>
                <a:cs typeface="AGA Mashq Regular" pitchFamily="2" charset="-78"/>
              </a:rPr>
              <a:t>التزمي بوقت الحصة. </a:t>
            </a:r>
          </a:p>
          <a:p>
            <a:pPr eaLnBrk="1" hangingPunct="1">
              <a:lnSpc>
                <a:spcPct val="150000"/>
              </a:lnSpc>
            </a:pPr>
            <a:r>
              <a:rPr lang="ar-SA" sz="2400" dirty="0" smtClean="0">
                <a:solidFill>
                  <a:srgbClr val="FFFF00"/>
                </a:solidFill>
                <a:cs typeface="AGA Mashq Regular" pitchFamily="2" charset="-78"/>
              </a:rPr>
              <a:t>لا تنتقدي أي فكرة و ابني على أفكار الآخرين.</a:t>
            </a:r>
          </a:p>
          <a:p>
            <a:pPr eaLnBrk="1" hangingPunct="1">
              <a:lnSpc>
                <a:spcPct val="150000"/>
              </a:lnSpc>
            </a:pPr>
            <a:r>
              <a:rPr lang="ar-SA" sz="2400" dirty="0" smtClean="0">
                <a:solidFill>
                  <a:srgbClr val="FFFF00"/>
                </a:solidFill>
                <a:cs typeface="AGA Mashq Regular" pitchFamily="2" charset="-78"/>
              </a:rPr>
              <a:t>حافظي على أدواتك الشخصية. </a:t>
            </a:r>
            <a:endParaRPr lang="en-US" sz="2400" dirty="0" smtClean="0">
              <a:solidFill>
                <a:srgbClr val="FFFF00"/>
              </a:solidFill>
              <a:cs typeface="AGA Mashq Regular" pitchFamily="2" charset="-78"/>
            </a:endParaRPr>
          </a:p>
        </p:txBody>
      </p:sp>
      <p:pic>
        <p:nvPicPr>
          <p:cNvPr id="3076" name="Picture 4" descr="supplies_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97961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hour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12088" y="260350"/>
            <a:ext cx="1081087" cy="96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book_qu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5478463"/>
            <a:ext cx="1944688" cy="1127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8" descr="schoolclip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916113"/>
            <a:ext cx="1574800" cy="172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Picture 9" descr="i68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3573463"/>
            <a:ext cx="546100" cy="52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0" descr="i68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3850" y="3573463"/>
            <a:ext cx="99695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6" descr="worker1b"/>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372225" y="260648"/>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222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animEffect transition="in" filter="randombar(horizontal)">
                                      <p:cBhvr>
                                        <p:cTn id="7" dur="500"/>
                                        <p:tgtEl>
                                          <p:spTgt spid="3075">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075">
                                            <p:txEl>
                                              <p:pRg st="2" end="2"/>
                                            </p:txEl>
                                          </p:spTgt>
                                        </p:tgtEl>
                                        <p:attrNameLst>
                                          <p:attrName>style.visibility</p:attrName>
                                        </p:attrNameLst>
                                      </p:cBhvr>
                                      <p:to>
                                        <p:strVal val="visible"/>
                                      </p:to>
                                    </p:set>
                                    <p:animEffect transition="in" filter="randombar(horizontal)">
                                      <p:cBhvr>
                                        <p:cTn id="10" dur="500"/>
                                        <p:tgtEl>
                                          <p:spTgt spid="3075">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075">
                                            <p:txEl>
                                              <p:pRg st="3" end="3"/>
                                            </p:txEl>
                                          </p:spTgt>
                                        </p:tgtEl>
                                        <p:attrNameLst>
                                          <p:attrName>style.visibility</p:attrName>
                                        </p:attrNameLst>
                                      </p:cBhvr>
                                      <p:to>
                                        <p:strVal val="visible"/>
                                      </p:to>
                                    </p:set>
                                    <p:animEffect transition="in" filter="randombar(horizontal)">
                                      <p:cBhvr>
                                        <p:cTn id="13" dur="500"/>
                                        <p:tgtEl>
                                          <p:spTgt spid="3075">
                                            <p:txEl>
                                              <p:pRg st="3" end="3"/>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075">
                                            <p:txEl>
                                              <p:pRg st="4" end="4"/>
                                            </p:txEl>
                                          </p:spTgt>
                                        </p:tgtEl>
                                        <p:attrNameLst>
                                          <p:attrName>style.visibility</p:attrName>
                                        </p:attrNameLst>
                                      </p:cBhvr>
                                      <p:to>
                                        <p:strVal val="visible"/>
                                      </p:to>
                                    </p:set>
                                    <p:animEffect transition="in" filter="randombar(horizontal)">
                                      <p:cBhvr>
                                        <p:cTn id="16" dur="500"/>
                                        <p:tgtEl>
                                          <p:spTgt spid="3075">
                                            <p:txEl>
                                              <p:pRg st="4" end="4"/>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075">
                                            <p:txEl>
                                              <p:pRg st="5" end="5"/>
                                            </p:txEl>
                                          </p:spTgt>
                                        </p:tgtEl>
                                        <p:attrNameLst>
                                          <p:attrName>style.visibility</p:attrName>
                                        </p:attrNameLst>
                                      </p:cBhvr>
                                      <p:to>
                                        <p:strVal val="visible"/>
                                      </p:to>
                                    </p:set>
                                    <p:animEffect transition="in" filter="randombar(horizontal)">
                                      <p:cBhvr>
                                        <p:cTn id="19" dur="500"/>
                                        <p:tgtEl>
                                          <p:spTgt spid="3075">
                                            <p:txEl>
                                              <p:pRg st="5" end="5"/>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075">
                                            <p:txEl>
                                              <p:pRg st="6" end="6"/>
                                            </p:txEl>
                                          </p:spTgt>
                                        </p:tgtEl>
                                        <p:attrNameLst>
                                          <p:attrName>style.visibility</p:attrName>
                                        </p:attrNameLst>
                                      </p:cBhvr>
                                      <p:to>
                                        <p:strVal val="visible"/>
                                      </p:to>
                                    </p:set>
                                    <p:animEffect transition="in" filter="randombar(horizontal)">
                                      <p:cBhvr>
                                        <p:cTn id="22" dur="500"/>
                                        <p:tgtEl>
                                          <p:spTgt spid="3075">
                                            <p:txEl>
                                              <p:pRg st="6" end="6"/>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075">
                                            <p:txEl>
                                              <p:pRg st="7" end="7"/>
                                            </p:txEl>
                                          </p:spTgt>
                                        </p:tgtEl>
                                        <p:attrNameLst>
                                          <p:attrName>style.visibility</p:attrName>
                                        </p:attrNameLst>
                                      </p:cBhvr>
                                      <p:to>
                                        <p:strVal val="visible"/>
                                      </p:to>
                                    </p:set>
                                    <p:animEffect transition="in" filter="randombar(horizontal)">
                                      <p:cBhvr>
                                        <p:cTn id="25" dur="500"/>
                                        <p:tgtEl>
                                          <p:spTgt spid="3075">
                                            <p:txEl>
                                              <p:pRg st="7" end="7"/>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075">
                                            <p:txEl>
                                              <p:pRg st="8" end="8"/>
                                            </p:txEl>
                                          </p:spTgt>
                                        </p:tgtEl>
                                        <p:attrNameLst>
                                          <p:attrName>style.visibility</p:attrName>
                                        </p:attrNameLst>
                                      </p:cBhvr>
                                      <p:to>
                                        <p:strVal val="visible"/>
                                      </p:to>
                                    </p:set>
                                    <p:animEffect transition="in" filter="randombar(horizontal)">
                                      <p:cBhvr>
                                        <p:cTn id="28" dur="500"/>
                                        <p:tgtEl>
                                          <p:spTgt spid="3075">
                                            <p:txEl>
                                              <p:pRg st="8" end="8"/>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075">
                                            <p:txEl>
                                              <p:pRg st="9" end="9"/>
                                            </p:txEl>
                                          </p:spTgt>
                                        </p:tgtEl>
                                        <p:attrNameLst>
                                          <p:attrName>style.visibility</p:attrName>
                                        </p:attrNameLst>
                                      </p:cBhvr>
                                      <p:to>
                                        <p:strVal val="visible"/>
                                      </p:to>
                                    </p:set>
                                    <p:animEffect transition="in" filter="randombar(horizontal)">
                                      <p:cBhvr>
                                        <p:cTn id="31" dur="500"/>
                                        <p:tgtEl>
                                          <p:spTgt spid="3075">
                                            <p:txEl>
                                              <p:pRg st="9" end="9"/>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075">
                                            <p:txEl>
                                              <p:pRg st="10" end="10"/>
                                            </p:txEl>
                                          </p:spTgt>
                                        </p:tgtEl>
                                        <p:attrNameLst>
                                          <p:attrName>style.visibility</p:attrName>
                                        </p:attrNameLst>
                                      </p:cBhvr>
                                      <p:to>
                                        <p:strVal val="visible"/>
                                      </p:to>
                                    </p:set>
                                    <p:animEffect transition="in" filter="randombar(horizontal)">
                                      <p:cBhvr>
                                        <p:cTn id="34" dur="500"/>
                                        <p:tgtEl>
                                          <p:spTgt spid="30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889940" y="620688"/>
            <a:ext cx="1604928"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SA"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تذكري</a:t>
            </a:r>
            <a:endParaRPr lang="ar-SA"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graphicFrame>
        <p:nvGraphicFramePr>
          <p:cNvPr id="4" name="رسم تخطيطي 3"/>
          <p:cNvGraphicFramePr/>
          <p:nvPr>
            <p:extLst>
              <p:ext uri="{D42A27DB-BD31-4B8C-83A1-F6EECF244321}">
                <p14:modId xmlns:p14="http://schemas.microsoft.com/office/powerpoint/2010/main" val="3907785042"/>
              </p:ext>
            </p:extLst>
          </p:nvPr>
        </p:nvGraphicFramePr>
        <p:xfrm>
          <a:off x="1331640" y="1844824"/>
          <a:ext cx="624001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6636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مستطيل مستدير الزوايا 5"/>
          <p:cNvSpPr/>
          <p:nvPr/>
        </p:nvSpPr>
        <p:spPr>
          <a:xfrm>
            <a:off x="395536" y="2060848"/>
            <a:ext cx="8280920" cy="4176464"/>
          </a:xfrm>
          <a:prstGeom prst="roundRect">
            <a:avLst/>
          </a:prstGeom>
        </p:spPr>
        <p:style>
          <a:lnRef idx="0">
            <a:schemeClr val="dk1"/>
          </a:lnRef>
          <a:fillRef idx="3">
            <a:schemeClr val="dk1"/>
          </a:fillRef>
          <a:effectRef idx="3">
            <a:schemeClr val="dk1"/>
          </a:effectRef>
          <a:fontRef idx="minor">
            <a:schemeClr val="lt1"/>
          </a:fontRef>
        </p:style>
        <p:txBody>
          <a:bodyPr rtlCol="1" anchor="ctr"/>
          <a:lstStyle/>
          <a:p>
            <a:pPr algn="ctr"/>
            <a:endParaRPr lang="ar-SA"/>
          </a:p>
        </p:txBody>
      </p:sp>
      <p:sp>
        <p:nvSpPr>
          <p:cNvPr id="2" name="مستطيل 1"/>
          <p:cNvSpPr/>
          <p:nvPr/>
        </p:nvSpPr>
        <p:spPr>
          <a:xfrm>
            <a:off x="3889940" y="620688"/>
            <a:ext cx="1604928"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SA"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تذكري</a:t>
            </a:r>
            <a:endParaRPr lang="ar-SA"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3" name="مستطيل 2"/>
          <p:cNvSpPr/>
          <p:nvPr/>
        </p:nvSpPr>
        <p:spPr>
          <a:xfrm>
            <a:off x="611560" y="2204864"/>
            <a:ext cx="7848872" cy="3567067"/>
          </a:xfrm>
          <a:prstGeom prst="rect">
            <a:avLst/>
          </a:prstGeom>
        </p:spPr>
        <p:txBody>
          <a:bodyPr wrap="square">
            <a:spAutoFit/>
          </a:bodyPr>
          <a:lstStyle/>
          <a:p>
            <a:pPr algn="justLow">
              <a:lnSpc>
                <a:spcPct val="200000"/>
              </a:lnSpc>
            </a:pPr>
            <a:r>
              <a:rPr lang="ar-SA" sz="2000" b="1" dirty="0" smtClean="0"/>
              <a:t>فََالَ </a:t>
            </a:r>
            <a:r>
              <a:rPr lang="ar-SA" sz="2000" b="1" dirty="0"/>
              <a:t>رَسُولُ اللَّهِ صَلَّى اللَّه عَلَيْهِ وَسَلَّمَ: </a:t>
            </a:r>
            <a:r>
              <a:rPr lang="ar-SA" sz="2000" b="1" dirty="0" smtClean="0"/>
              <a:t>(( </a:t>
            </a:r>
            <a:r>
              <a:rPr lang="ar-SA" sz="2400" b="1" dirty="0" smtClean="0">
                <a:solidFill>
                  <a:srgbClr val="FF7C80"/>
                </a:solidFill>
              </a:rPr>
              <a:t>مَنْ </a:t>
            </a:r>
            <a:r>
              <a:rPr lang="ar-SA" sz="2400" b="1" dirty="0">
                <a:solidFill>
                  <a:srgbClr val="FF7C80"/>
                </a:solidFill>
              </a:rPr>
              <a:t>سَنَّ فِي الإِسْلامِ سُنَّةً حَسَنَةً فَلَهُ أَجْرُهَا وَأَجْرُ مَنْ عَمِلَ بِهَا بَعْدَهُ مِنْ غَيْرِ أَنْ يَنْقُصَ مِنْ أُجُورِهِمْ شَيْءٌ وَمَنْ سَنَّ فِي الإِسْلامِ سُنَّةً سَيِّئَةً كَانَ عَلَيْهِ وِزْرُهَا وَوِزْرُ مَنْ عَمِلَ بِهَا مِنْ بَعْدِهِ مِنْ غَيْرِ أَنْ يَنْقُصَ مِنْ أَوْزَارِهِمْ شَيْءٌ </a:t>
            </a:r>
            <a:r>
              <a:rPr lang="ar-SA" sz="2000" b="1" dirty="0"/>
              <a:t>))</a:t>
            </a:r>
          </a:p>
          <a:p>
            <a:pPr algn="justLow">
              <a:lnSpc>
                <a:spcPct val="200000"/>
              </a:lnSpc>
            </a:pPr>
            <a:r>
              <a:rPr lang="ar-SA" sz="2000" b="1" dirty="0"/>
              <a:t>[ مسلم، الترمذي، النسائي، ابن ماجة، أحمد، الدارمي ]</a:t>
            </a:r>
            <a:endParaRPr lang="ar-SA" sz="2000" b="1" dirty="0">
              <a:effectLst/>
            </a:endParaRPr>
          </a:p>
        </p:txBody>
      </p:sp>
    </p:spTree>
    <p:extLst>
      <p:ext uri="{BB962C8B-B14F-4D97-AF65-F5344CB8AC3E}">
        <p14:creationId xmlns:p14="http://schemas.microsoft.com/office/powerpoint/2010/main" val="1533669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879250" y="620688"/>
            <a:ext cx="3626314" cy="92333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SA"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خطوات المهارة</a:t>
            </a:r>
            <a:endParaRPr lang="ar-SA" sz="54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graphicFrame>
        <p:nvGraphicFramePr>
          <p:cNvPr id="4" name="رسم تخطيطي 3"/>
          <p:cNvGraphicFramePr/>
          <p:nvPr>
            <p:extLst>
              <p:ext uri="{D42A27DB-BD31-4B8C-83A1-F6EECF244321}">
                <p14:modId xmlns:p14="http://schemas.microsoft.com/office/powerpoint/2010/main" val="3400080406"/>
              </p:ext>
            </p:extLst>
          </p:nvPr>
        </p:nvGraphicFramePr>
        <p:xfrm>
          <a:off x="1332203" y="1916832"/>
          <a:ext cx="6720408"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8014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6130181B-260E-4384-A14C-DD89BA299B85}"/>
                                            </p:graphicEl>
                                          </p:spTgt>
                                        </p:tgtEl>
                                        <p:attrNameLst>
                                          <p:attrName>style.visibility</p:attrName>
                                        </p:attrNameLst>
                                      </p:cBhvr>
                                      <p:to>
                                        <p:strVal val="visible"/>
                                      </p:to>
                                    </p:set>
                                    <p:animEffect transition="in" filter="fade">
                                      <p:cBhvr>
                                        <p:cTn id="7" dur="1000"/>
                                        <p:tgtEl>
                                          <p:spTgt spid="4">
                                            <p:graphicEl>
                                              <a:dgm id="{6130181B-260E-4384-A14C-DD89BA299B85}"/>
                                            </p:graphicEl>
                                          </p:spTgt>
                                        </p:tgtEl>
                                      </p:cBhvr>
                                    </p:animEffect>
                                    <p:anim calcmode="lin" valueType="num">
                                      <p:cBhvr>
                                        <p:cTn id="8" dur="1000" fill="hold"/>
                                        <p:tgtEl>
                                          <p:spTgt spid="4">
                                            <p:graphicEl>
                                              <a:dgm id="{6130181B-260E-4384-A14C-DD89BA299B85}"/>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130181B-260E-4384-A14C-DD89BA299B8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graphicEl>
                                              <a:dgm id="{6C14FAC0-EF74-4314-9849-EF0896433BD7}"/>
                                            </p:graphicEl>
                                          </p:spTgt>
                                        </p:tgtEl>
                                        <p:attrNameLst>
                                          <p:attrName>style.visibility</p:attrName>
                                        </p:attrNameLst>
                                      </p:cBhvr>
                                      <p:to>
                                        <p:strVal val="visible"/>
                                      </p:to>
                                    </p:set>
                                    <p:animEffect transition="in" filter="fade">
                                      <p:cBhvr>
                                        <p:cTn id="14" dur="1000"/>
                                        <p:tgtEl>
                                          <p:spTgt spid="4">
                                            <p:graphicEl>
                                              <a:dgm id="{6C14FAC0-EF74-4314-9849-EF0896433BD7}"/>
                                            </p:graphicEl>
                                          </p:spTgt>
                                        </p:tgtEl>
                                      </p:cBhvr>
                                    </p:animEffect>
                                    <p:anim calcmode="lin" valueType="num">
                                      <p:cBhvr>
                                        <p:cTn id="15" dur="1000" fill="hold"/>
                                        <p:tgtEl>
                                          <p:spTgt spid="4">
                                            <p:graphicEl>
                                              <a:dgm id="{6C14FAC0-EF74-4314-9849-EF0896433BD7}"/>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6C14FAC0-EF74-4314-9849-EF0896433BD7}"/>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graphicEl>
                                              <a:dgm id="{2BC85FDA-A29A-4892-8AB9-290A60EA62A9}"/>
                                            </p:graphicEl>
                                          </p:spTgt>
                                        </p:tgtEl>
                                        <p:attrNameLst>
                                          <p:attrName>style.visibility</p:attrName>
                                        </p:attrNameLst>
                                      </p:cBhvr>
                                      <p:to>
                                        <p:strVal val="visible"/>
                                      </p:to>
                                    </p:set>
                                    <p:animEffect transition="in" filter="fade">
                                      <p:cBhvr>
                                        <p:cTn id="21" dur="1000"/>
                                        <p:tgtEl>
                                          <p:spTgt spid="4">
                                            <p:graphicEl>
                                              <a:dgm id="{2BC85FDA-A29A-4892-8AB9-290A60EA62A9}"/>
                                            </p:graphicEl>
                                          </p:spTgt>
                                        </p:tgtEl>
                                      </p:cBhvr>
                                    </p:animEffect>
                                    <p:anim calcmode="lin" valueType="num">
                                      <p:cBhvr>
                                        <p:cTn id="22" dur="1000" fill="hold"/>
                                        <p:tgtEl>
                                          <p:spTgt spid="4">
                                            <p:graphicEl>
                                              <a:dgm id="{2BC85FDA-A29A-4892-8AB9-290A60EA62A9}"/>
                                            </p:graphicEl>
                                          </p:spTgt>
                                        </p:tgtEl>
                                        <p:attrNameLst>
                                          <p:attrName>ppt_x</p:attrName>
                                        </p:attrNameLst>
                                      </p:cBhvr>
                                      <p:tavLst>
                                        <p:tav tm="0">
                                          <p:val>
                                            <p:strVal val="#ppt_x"/>
                                          </p:val>
                                        </p:tav>
                                        <p:tav tm="100000">
                                          <p:val>
                                            <p:strVal val="#ppt_x"/>
                                          </p:val>
                                        </p:tav>
                                      </p:tavLst>
                                    </p:anim>
                                    <p:anim calcmode="lin" valueType="num">
                                      <p:cBhvr>
                                        <p:cTn id="23" dur="1000" fill="hold"/>
                                        <p:tgtEl>
                                          <p:spTgt spid="4">
                                            <p:graphicEl>
                                              <a:dgm id="{2BC85FDA-A29A-4892-8AB9-290A60EA62A9}"/>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
                                            <p:graphicEl>
                                              <a:dgm id="{59907F19-4E2B-46F1-BA59-59F6CC3D9F79}"/>
                                            </p:graphicEl>
                                          </p:spTgt>
                                        </p:tgtEl>
                                        <p:attrNameLst>
                                          <p:attrName>style.visibility</p:attrName>
                                        </p:attrNameLst>
                                      </p:cBhvr>
                                      <p:to>
                                        <p:strVal val="visible"/>
                                      </p:to>
                                    </p:set>
                                    <p:animEffect transition="in" filter="fade">
                                      <p:cBhvr>
                                        <p:cTn id="28" dur="1000"/>
                                        <p:tgtEl>
                                          <p:spTgt spid="4">
                                            <p:graphicEl>
                                              <a:dgm id="{59907F19-4E2B-46F1-BA59-59F6CC3D9F79}"/>
                                            </p:graphicEl>
                                          </p:spTgt>
                                        </p:tgtEl>
                                      </p:cBhvr>
                                    </p:animEffect>
                                    <p:anim calcmode="lin" valueType="num">
                                      <p:cBhvr>
                                        <p:cTn id="29" dur="1000" fill="hold"/>
                                        <p:tgtEl>
                                          <p:spTgt spid="4">
                                            <p:graphicEl>
                                              <a:dgm id="{59907F19-4E2B-46F1-BA59-59F6CC3D9F79}"/>
                                            </p:graphicEl>
                                          </p:spTgt>
                                        </p:tgtEl>
                                        <p:attrNameLst>
                                          <p:attrName>ppt_x</p:attrName>
                                        </p:attrNameLst>
                                      </p:cBhvr>
                                      <p:tavLst>
                                        <p:tav tm="0">
                                          <p:val>
                                            <p:strVal val="#ppt_x"/>
                                          </p:val>
                                        </p:tav>
                                        <p:tav tm="100000">
                                          <p:val>
                                            <p:strVal val="#ppt_x"/>
                                          </p:val>
                                        </p:tav>
                                      </p:tavLst>
                                    </p:anim>
                                    <p:anim calcmode="lin" valueType="num">
                                      <p:cBhvr>
                                        <p:cTn id="30" dur="1000" fill="hold"/>
                                        <p:tgtEl>
                                          <p:spTgt spid="4">
                                            <p:graphicEl>
                                              <a:dgm id="{59907F19-4E2B-46F1-BA59-59F6CC3D9F79}"/>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4">
                                            <p:graphicEl>
                                              <a:dgm id="{199A82C9-5A78-4EE5-8BBB-7C0E66A927CD}"/>
                                            </p:graphicEl>
                                          </p:spTgt>
                                        </p:tgtEl>
                                        <p:attrNameLst>
                                          <p:attrName>style.visibility</p:attrName>
                                        </p:attrNameLst>
                                      </p:cBhvr>
                                      <p:to>
                                        <p:strVal val="visible"/>
                                      </p:to>
                                    </p:set>
                                    <p:animEffect transition="in" filter="fade">
                                      <p:cBhvr>
                                        <p:cTn id="35" dur="1000"/>
                                        <p:tgtEl>
                                          <p:spTgt spid="4">
                                            <p:graphicEl>
                                              <a:dgm id="{199A82C9-5A78-4EE5-8BBB-7C0E66A927CD}"/>
                                            </p:graphicEl>
                                          </p:spTgt>
                                        </p:tgtEl>
                                      </p:cBhvr>
                                    </p:animEffect>
                                    <p:anim calcmode="lin" valueType="num">
                                      <p:cBhvr>
                                        <p:cTn id="36" dur="1000" fill="hold"/>
                                        <p:tgtEl>
                                          <p:spTgt spid="4">
                                            <p:graphicEl>
                                              <a:dgm id="{199A82C9-5A78-4EE5-8BBB-7C0E66A927CD}"/>
                                            </p:graphicEl>
                                          </p:spTgt>
                                        </p:tgtEl>
                                        <p:attrNameLst>
                                          <p:attrName>ppt_x</p:attrName>
                                        </p:attrNameLst>
                                      </p:cBhvr>
                                      <p:tavLst>
                                        <p:tav tm="0">
                                          <p:val>
                                            <p:strVal val="#ppt_x"/>
                                          </p:val>
                                        </p:tav>
                                        <p:tav tm="100000">
                                          <p:val>
                                            <p:strVal val="#ppt_x"/>
                                          </p:val>
                                        </p:tav>
                                      </p:tavLst>
                                    </p:anim>
                                    <p:anim calcmode="lin" valueType="num">
                                      <p:cBhvr>
                                        <p:cTn id="37" dur="1000" fill="hold"/>
                                        <p:tgtEl>
                                          <p:spTgt spid="4">
                                            <p:graphicEl>
                                              <a:dgm id="{199A82C9-5A78-4EE5-8BBB-7C0E66A927CD}"/>
                                            </p:graphic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4">
                                            <p:graphicEl>
                                              <a:dgm id="{B27263E9-BEED-4695-B16B-6DE25D9415AB}"/>
                                            </p:graphicEl>
                                          </p:spTgt>
                                        </p:tgtEl>
                                        <p:attrNameLst>
                                          <p:attrName>style.visibility</p:attrName>
                                        </p:attrNameLst>
                                      </p:cBhvr>
                                      <p:to>
                                        <p:strVal val="visible"/>
                                      </p:to>
                                    </p:set>
                                    <p:animEffect transition="in" filter="fade">
                                      <p:cBhvr>
                                        <p:cTn id="42" dur="1000"/>
                                        <p:tgtEl>
                                          <p:spTgt spid="4">
                                            <p:graphicEl>
                                              <a:dgm id="{B27263E9-BEED-4695-B16B-6DE25D9415AB}"/>
                                            </p:graphicEl>
                                          </p:spTgt>
                                        </p:tgtEl>
                                      </p:cBhvr>
                                    </p:animEffect>
                                    <p:anim calcmode="lin" valueType="num">
                                      <p:cBhvr>
                                        <p:cTn id="43" dur="1000" fill="hold"/>
                                        <p:tgtEl>
                                          <p:spTgt spid="4">
                                            <p:graphicEl>
                                              <a:dgm id="{B27263E9-BEED-4695-B16B-6DE25D9415AB}"/>
                                            </p:graphicEl>
                                          </p:spTgt>
                                        </p:tgtEl>
                                        <p:attrNameLst>
                                          <p:attrName>ppt_x</p:attrName>
                                        </p:attrNameLst>
                                      </p:cBhvr>
                                      <p:tavLst>
                                        <p:tav tm="0">
                                          <p:val>
                                            <p:strVal val="#ppt_x"/>
                                          </p:val>
                                        </p:tav>
                                        <p:tav tm="100000">
                                          <p:val>
                                            <p:strVal val="#ppt_x"/>
                                          </p:val>
                                        </p:tav>
                                      </p:tavLst>
                                    </p:anim>
                                    <p:anim calcmode="lin" valueType="num">
                                      <p:cBhvr>
                                        <p:cTn id="44" dur="1000" fill="hold"/>
                                        <p:tgtEl>
                                          <p:spTgt spid="4">
                                            <p:graphicEl>
                                              <a:dgm id="{B27263E9-BEED-4695-B16B-6DE25D9415AB}"/>
                                            </p:graphic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4">
                                            <p:graphicEl>
                                              <a:dgm id="{E7F08FEB-382D-42C0-A761-AA949010EF63}"/>
                                            </p:graphicEl>
                                          </p:spTgt>
                                        </p:tgtEl>
                                        <p:attrNameLst>
                                          <p:attrName>style.visibility</p:attrName>
                                        </p:attrNameLst>
                                      </p:cBhvr>
                                      <p:to>
                                        <p:strVal val="visible"/>
                                      </p:to>
                                    </p:set>
                                    <p:animEffect transition="in" filter="fade">
                                      <p:cBhvr>
                                        <p:cTn id="49" dur="1000"/>
                                        <p:tgtEl>
                                          <p:spTgt spid="4">
                                            <p:graphicEl>
                                              <a:dgm id="{E7F08FEB-382D-42C0-A761-AA949010EF63}"/>
                                            </p:graphicEl>
                                          </p:spTgt>
                                        </p:tgtEl>
                                      </p:cBhvr>
                                    </p:animEffect>
                                    <p:anim calcmode="lin" valueType="num">
                                      <p:cBhvr>
                                        <p:cTn id="50" dur="1000" fill="hold"/>
                                        <p:tgtEl>
                                          <p:spTgt spid="4">
                                            <p:graphicEl>
                                              <a:dgm id="{E7F08FEB-382D-42C0-A761-AA949010EF63}"/>
                                            </p:graphicEl>
                                          </p:spTgt>
                                        </p:tgtEl>
                                        <p:attrNameLst>
                                          <p:attrName>ppt_x</p:attrName>
                                        </p:attrNameLst>
                                      </p:cBhvr>
                                      <p:tavLst>
                                        <p:tav tm="0">
                                          <p:val>
                                            <p:strVal val="#ppt_x"/>
                                          </p:val>
                                        </p:tav>
                                        <p:tav tm="100000">
                                          <p:val>
                                            <p:strVal val="#ppt_x"/>
                                          </p:val>
                                        </p:tav>
                                      </p:tavLst>
                                    </p:anim>
                                    <p:anim calcmode="lin" valueType="num">
                                      <p:cBhvr>
                                        <p:cTn id="51" dur="1000" fill="hold"/>
                                        <p:tgtEl>
                                          <p:spTgt spid="4">
                                            <p:graphicEl>
                                              <a:dgm id="{E7F08FEB-382D-42C0-A761-AA949010EF63}"/>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01341" y="260648"/>
            <a:ext cx="7382149" cy="1354217"/>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SA" sz="54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مثال</a:t>
            </a:r>
          </a:p>
          <a:p>
            <a:pPr algn="ctr"/>
            <a:r>
              <a:rPr lang="ar-SA" sz="2800" b="1" cap="all" dirty="0" smtClean="0">
                <a:ln w="0"/>
                <a:effectLst>
                  <a:reflection blurRad="12700" stA="50000" endPos="50000" dist="5000" dir="5400000" sy="-100000" rotWithShape="0"/>
                </a:effectLst>
              </a:rPr>
              <a:t>تعاني مملكتنا الحبيبة من مشكلة تلوث الهواء في المدن الكبيرة</a:t>
            </a:r>
            <a:endParaRPr lang="ar-SA" sz="2800" b="1" cap="all" spc="0" dirty="0">
              <a:ln w="0"/>
              <a:effectLst>
                <a:reflection blurRad="12700" stA="50000" endPos="50000" dist="5000" dir="5400000" sy="-100000" rotWithShape="0"/>
              </a:effectLst>
            </a:endParaRPr>
          </a:p>
        </p:txBody>
      </p:sp>
      <p:graphicFrame>
        <p:nvGraphicFramePr>
          <p:cNvPr id="4" name="رسم تخطيطي 3"/>
          <p:cNvGraphicFramePr/>
          <p:nvPr>
            <p:extLst>
              <p:ext uri="{D42A27DB-BD31-4B8C-83A1-F6EECF244321}">
                <p14:modId xmlns:p14="http://schemas.microsoft.com/office/powerpoint/2010/main" val="558338877"/>
              </p:ext>
            </p:extLst>
          </p:nvPr>
        </p:nvGraphicFramePr>
        <p:xfrm>
          <a:off x="1332203" y="1916832"/>
          <a:ext cx="6720408" cy="4424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3597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graphicEl>
                                              <a:dgm id="{6130181B-260E-4384-A14C-DD89BA299B85}"/>
                                            </p:graphicEl>
                                          </p:spTgt>
                                        </p:tgtEl>
                                        <p:attrNameLst>
                                          <p:attrName>style.visibility</p:attrName>
                                        </p:attrNameLst>
                                      </p:cBhvr>
                                      <p:to>
                                        <p:strVal val="visible"/>
                                      </p:to>
                                    </p:set>
                                    <p:animEffect transition="in" filter="fade">
                                      <p:cBhvr>
                                        <p:cTn id="7" dur="1000"/>
                                        <p:tgtEl>
                                          <p:spTgt spid="4">
                                            <p:graphicEl>
                                              <a:dgm id="{6130181B-260E-4384-A14C-DD89BA299B85}"/>
                                            </p:graphicEl>
                                          </p:spTgt>
                                        </p:tgtEl>
                                      </p:cBhvr>
                                    </p:animEffect>
                                    <p:anim calcmode="lin" valueType="num">
                                      <p:cBhvr>
                                        <p:cTn id="8" dur="1000" fill="hold"/>
                                        <p:tgtEl>
                                          <p:spTgt spid="4">
                                            <p:graphicEl>
                                              <a:dgm id="{6130181B-260E-4384-A14C-DD89BA299B85}"/>
                                            </p:graphicEl>
                                          </p:spTgt>
                                        </p:tgtEl>
                                        <p:attrNameLst>
                                          <p:attrName>ppt_x</p:attrName>
                                        </p:attrNameLst>
                                      </p:cBhvr>
                                      <p:tavLst>
                                        <p:tav tm="0">
                                          <p:val>
                                            <p:strVal val="#ppt_x"/>
                                          </p:val>
                                        </p:tav>
                                        <p:tav tm="100000">
                                          <p:val>
                                            <p:strVal val="#ppt_x"/>
                                          </p:val>
                                        </p:tav>
                                      </p:tavLst>
                                    </p:anim>
                                    <p:anim calcmode="lin" valueType="num">
                                      <p:cBhvr>
                                        <p:cTn id="9" dur="1000" fill="hold"/>
                                        <p:tgtEl>
                                          <p:spTgt spid="4">
                                            <p:graphicEl>
                                              <a:dgm id="{6130181B-260E-4384-A14C-DD89BA299B85}"/>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graphicEl>
                                              <a:dgm id="{6C14FAC0-EF74-4314-9849-EF0896433BD7}"/>
                                            </p:graphicEl>
                                          </p:spTgt>
                                        </p:tgtEl>
                                        <p:attrNameLst>
                                          <p:attrName>style.visibility</p:attrName>
                                        </p:attrNameLst>
                                      </p:cBhvr>
                                      <p:to>
                                        <p:strVal val="visible"/>
                                      </p:to>
                                    </p:set>
                                    <p:animEffect transition="in" filter="fade">
                                      <p:cBhvr>
                                        <p:cTn id="14" dur="1000"/>
                                        <p:tgtEl>
                                          <p:spTgt spid="4">
                                            <p:graphicEl>
                                              <a:dgm id="{6C14FAC0-EF74-4314-9849-EF0896433BD7}"/>
                                            </p:graphicEl>
                                          </p:spTgt>
                                        </p:tgtEl>
                                      </p:cBhvr>
                                    </p:animEffect>
                                    <p:anim calcmode="lin" valueType="num">
                                      <p:cBhvr>
                                        <p:cTn id="15" dur="1000" fill="hold"/>
                                        <p:tgtEl>
                                          <p:spTgt spid="4">
                                            <p:graphicEl>
                                              <a:dgm id="{6C14FAC0-EF74-4314-9849-EF0896433BD7}"/>
                                            </p:graphicEl>
                                          </p:spTgt>
                                        </p:tgtEl>
                                        <p:attrNameLst>
                                          <p:attrName>ppt_x</p:attrName>
                                        </p:attrNameLst>
                                      </p:cBhvr>
                                      <p:tavLst>
                                        <p:tav tm="0">
                                          <p:val>
                                            <p:strVal val="#ppt_x"/>
                                          </p:val>
                                        </p:tav>
                                        <p:tav tm="100000">
                                          <p:val>
                                            <p:strVal val="#ppt_x"/>
                                          </p:val>
                                        </p:tav>
                                      </p:tavLst>
                                    </p:anim>
                                    <p:anim calcmode="lin" valueType="num">
                                      <p:cBhvr>
                                        <p:cTn id="16" dur="1000" fill="hold"/>
                                        <p:tgtEl>
                                          <p:spTgt spid="4">
                                            <p:graphicEl>
                                              <a:dgm id="{6C14FAC0-EF74-4314-9849-EF0896433BD7}"/>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4">
                                            <p:graphicEl>
                                              <a:dgm id="{2BC85FDA-A29A-4892-8AB9-290A60EA62A9}"/>
                                            </p:graphicEl>
                                          </p:spTgt>
                                        </p:tgtEl>
                                        <p:attrNameLst>
                                          <p:attrName>style.visibility</p:attrName>
                                        </p:attrNameLst>
                                      </p:cBhvr>
                                      <p:to>
                                        <p:strVal val="visible"/>
                                      </p:to>
                                    </p:set>
                                    <p:animEffect transition="in" filter="fade">
                                      <p:cBhvr>
                                        <p:cTn id="21" dur="1000"/>
                                        <p:tgtEl>
                                          <p:spTgt spid="4">
                                            <p:graphicEl>
                                              <a:dgm id="{2BC85FDA-A29A-4892-8AB9-290A60EA62A9}"/>
                                            </p:graphicEl>
                                          </p:spTgt>
                                        </p:tgtEl>
                                      </p:cBhvr>
                                    </p:animEffect>
                                    <p:anim calcmode="lin" valueType="num">
                                      <p:cBhvr>
                                        <p:cTn id="22" dur="1000" fill="hold"/>
                                        <p:tgtEl>
                                          <p:spTgt spid="4">
                                            <p:graphicEl>
                                              <a:dgm id="{2BC85FDA-A29A-4892-8AB9-290A60EA62A9}"/>
                                            </p:graphicEl>
                                          </p:spTgt>
                                        </p:tgtEl>
                                        <p:attrNameLst>
                                          <p:attrName>ppt_x</p:attrName>
                                        </p:attrNameLst>
                                      </p:cBhvr>
                                      <p:tavLst>
                                        <p:tav tm="0">
                                          <p:val>
                                            <p:strVal val="#ppt_x"/>
                                          </p:val>
                                        </p:tav>
                                        <p:tav tm="100000">
                                          <p:val>
                                            <p:strVal val="#ppt_x"/>
                                          </p:val>
                                        </p:tav>
                                      </p:tavLst>
                                    </p:anim>
                                    <p:anim calcmode="lin" valueType="num">
                                      <p:cBhvr>
                                        <p:cTn id="23" dur="1000" fill="hold"/>
                                        <p:tgtEl>
                                          <p:spTgt spid="4">
                                            <p:graphicEl>
                                              <a:dgm id="{2BC85FDA-A29A-4892-8AB9-290A60EA62A9}"/>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4">
                                            <p:graphicEl>
                                              <a:dgm id="{59907F19-4E2B-46F1-BA59-59F6CC3D9F79}"/>
                                            </p:graphicEl>
                                          </p:spTgt>
                                        </p:tgtEl>
                                        <p:attrNameLst>
                                          <p:attrName>style.visibility</p:attrName>
                                        </p:attrNameLst>
                                      </p:cBhvr>
                                      <p:to>
                                        <p:strVal val="visible"/>
                                      </p:to>
                                    </p:set>
                                    <p:animEffect transition="in" filter="fade">
                                      <p:cBhvr>
                                        <p:cTn id="28" dur="1000"/>
                                        <p:tgtEl>
                                          <p:spTgt spid="4">
                                            <p:graphicEl>
                                              <a:dgm id="{59907F19-4E2B-46F1-BA59-59F6CC3D9F79}"/>
                                            </p:graphicEl>
                                          </p:spTgt>
                                        </p:tgtEl>
                                      </p:cBhvr>
                                    </p:animEffect>
                                    <p:anim calcmode="lin" valueType="num">
                                      <p:cBhvr>
                                        <p:cTn id="29" dur="1000" fill="hold"/>
                                        <p:tgtEl>
                                          <p:spTgt spid="4">
                                            <p:graphicEl>
                                              <a:dgm id="{59907F19-4E2B-46F1-BA59-59F6CC3D9F79}"/>
                                            </p:graphicEl>
                                          </p:spTgt>
                                        </p:tgtEl>
                                        <p:attrNameLst>
                                          <p:attrName>ppt_x</p:attrName>
                                        </p:attrNameLst>
                                      </p:cBhvr>
                                      <p:tavLst>
                                        <p:tav tm="0">
                                          <p:val>
                                            <p:strVal val="#ppt_x"/>
                                          </p:val>
                                        </p:tav>
                                        <p:tav tm="100000">
                                          <p:val>
                                            <p:strVal val="#ppt_x"/>
                                          </p:val>
                                        </p:tav>
                                      </p:tavLst>
                                    </p:anim>
                                    <p:anim calcmode="lin" valueType="num">
                                      <p:cBhvr>
                                        <p:cTn id="30" dur="1000" fill="hold"/>
                                        <p:tgtEl>
                                          <p:spTgt spid="4">
                                            <p:graphicEl>
                                              <a:dgm id="{59907F19-4E2B-46F1-BA59-59F6CC3D9F79}"/>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4">
                                            <p:graphicEl>
                                              <a:dgm id="{199A82C9-5A78-4EE5-8BBB-7C0E66A927CD}"/>
                                            </p:graphicEl>
                                          </p:spTgt>
                                        </p:tgtEl>
                                        <p:attrNameLst>
                                          <p:attrName>style.visibility</p:attrName>
                                        </p:attrNameLst>
                                      </p:cBhvr>
                                      <p:to>
                                        <p:strVal val="visible"/>
                                      </p:to>
                                    </p:set>
                                    <p:animEffect transition="in" filter="fade">
                                      <p:cBhvr>
                                        <p:cTn id="35" dur="1000"/>
                                        <p:tgtEl>
                                          <p:spTgt spid="4">
                                            <p:graphicEl>
                                              <a:dgm id="{199A82C9-5A78-4EE5-8BBB-7C0E66A927CD}"/>
                                            </p:graphicEl>
                                          </p:spTgt>
                                        </p:tgtEl>
                                      </p:cBhvr>
                                    </p:animEffect>
                                    <p:anim calcmode="lin" valueType="num">
                                      <p:cBhvr>
                                        <p:cTn id="36" dur="1000" fill="hold"/>
                                        <p:tgtEl>
                                          <p:spTgt spid="4">
                                            <p:graphicEl>
                                              <a:dgm id="{199A82C9-5A78-4EE5-8BBB-7C0E66A927CD}"/>
                                            </p:graphicEl>
                                          </p:spTgt>
                                        </p:tgtEl>
                                        <p:attrNameLst>
                                          <p:attrName>ppt_x</p:attrName>
                                        </p:attrNameLst>
                                      </p:cBhvr>
                                      <p:tavLst>
                                        <p:tav tm="0">
                                          <p:val>
                                            <p:strVal val="#ppt_x"/>
                                          </p:val>
                                        </p:tav>
                                        <p:tav tm="100000">
                                          <p:val>
                                            <p:strVal val="#ppt_x"/>
                                          </p:val>
                                        </p:tav>
                                      </p:tavLst>
                                    </p:anim>
                                    <p:anim calcmode="lin" valueType="num">
                                      <p:cBhvr>
                                        <p:cTn id="37" dur="1000" fill="hold"/>
                                        <p:tgtEl>
                                          <p:spTgt spid="4">
                                            <p:graphicEl>
                                              <a:dgm id="{199A82C9-5A78-4EE5-8BBB-7C0E66A927CD}"/>
                                            </p:graphic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4">
                                            <p:graphicEl>
                                              <a:dgm id="{B27263E9-BEED-4695-B16B-6DE25D9415AB}"/>
                                            </p:graphicEl>
                                          </p:spTgt>
                                        </p:tgtEl>
                                        <p:attrNameLst>
                                          <p:attrName>style.visibility</p:attrName>
                                        </p:attrNameLst>
                                      </p:cBhvr>
                                      <p:to>
                                        <p:strVal val="visible"/>
                                      </p:to>
                                    </p:set>
                                    <p:animEffect transition="in" filter="fade">
                                      <p:cBhvr>
                                        <p:cTn id="42" dur="1000"/>
                                        <p:tgtEl>
                                          <p:spTgt spid="4">
                                            <p:graphicEl>
                                              <a:dgm id="{B27263E9-BEED-4695-B16B-6DE25D9415AB}"/>
                                            </p:graphicEl>
                                          </p:spTgt>
                                        </p:tgtEl>
                                      </p:cBhvr>
                                    </p:animEffect>
                                    <p:anim calcmode="lin" valueType="num">
                                      <p:cBhvr>
                                        <p:cTn id="43" dur="1000" fill="hold"/>
                                        <p:tgtEl>
                                          <p:spTgt spid="4">
                                            <p:graphicEl>
                                              <a:dgm id="{B27263E9-BEED-4695-B16B-6DE25D9415AB}"/>
                                            </p:graphicEl>
                                          </p:spTgt>
                                        </p:tgtEl>
                                        <p:attrNameLst>
                                          <p:attrName>ppt_x</p:attrName>
                                        </p:attrNameLst>
                                      </p:cBhvr>
                                      <p:tavLst>
                                        <p:tav tm="0">
                                          <p:val>
                                            <p:strVal val="#ppt_x"/>
                                          </p:val>
                                        </p:tav>
                                        <p:tav tm="100000">
                                          <p:val>
                                            <p:strVal val="#ppt_x"/>
                                          </p:val>
                                        </p:tav>
                                      </p:tavLst>
                                    </p:anim>
                                    <p:anim calcmode="lin" valueType="num">
                                      <p:cBhvr>
                                        <p:cTn id="44" dur="1000" fill="hold"/>
                                        <p:tgtEl>
                                          <p:spTgt spid="4">
                                            <p:graphicEl>
                                              <a:dgm id="{B27263E9-BEED-4695-B16B-6DE25D9415AB}"/>
                                            </p:graphic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4">
                                            <p:graphicEl>
                                              <a:dgm id="{E7F08FEB-382D-42C0-A761-AA949010EF63}"/>
                                            </p:graphicEl>
                                          </p:spTgt>
                                        </p:tgtEl>
                                        <p:attrNameLst>
                                          <p:attrName>style.visibility</p:attrName>
                                        </p:attrNameLst>
                                      </p:cBhvr>
                                      <p:to>
                                        <p:strVal val="visible"/>
                                      </p:to>
                                    </p:set>
                                    <p:animEffect transition="in" filter="fade">
                                      <p:cBhvr>
                                        <p:cTn id="49" dur="1000"/>
                                        <p:tgtEl>
                                          <p:spTgt spid="4">
                                            <p:graphicEl>
                                              <a:dgm id="{E7F08FEB-382D-42C0-A761-AA949010EF63}"/>
                                            </p:graphicEl>
                                          </p:spTgt>
                                        </p:tgtEl>
                                      </p:cBhvr>
                                    </p:animEffect>
                                    <p:anim calcmode="lin" valueType="num">
                                      <p:cBhvr>
                                        <p:cTn id="50" dur="1000" fill="hold"/>
                                        <p:tgtEl>
                                          <p:spTgt spid="4">
                                            <p:graphicEl>
                                              <a:dgm id="{E7F08FEB-382D-42C0-A761-AA949010EF63}"/>
                                            </p:graphicEl>
                                          </p:spTgt>
                                        </p:tgtEl>
                                        <p:attrNameLst>
                                          <p:attrName>ppt_x</p:attrName>
                                        </p:attrNameLst>
                                      </p:cBhvr>
                                      <p:tavLst>
                                        <p:tav tm="0">
                                          <p:val>
                                            <p:strVal val="#ppt_x"/>
                                          </p:val>
                                        </p:tav>
                                        <p:tav tm="100000">
                                          <p:val>
                                            <p:strVal val="#ppt_x"/>
                                          </p:val>
                                        </p:tav>
                                      </p:tavLst>
                                    </p:anim>
                                    <p:anim calcmode="lin" valueType="num">
                                      <p:cBhvr>
                                        <p:cTn id="51" dur="1000" fill="hold"/>
                                        <p:tgtEl>
                                          <p:spTgt spid="4">
                                            <p:graphicEl>
                                              <a:dgm id="{E7F08FEB-382D-42C0-A761-AA949010EF63}"/>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رسم تخطيطي 2"/>
          <p:cNvGraphicFramePr/>
          <p:nvPr>
            <p:extLst>
              <p:ext uri="{D42A27DB-BD31-4B8C-83A1-F6EECF244321}">
                <p14:modId xmlns:p14="http://schemas.microsoft.com/office/powerpoint/2010/main" val="771166277"/>
              </p:ext>
            </p:extLst>
          </p:nvPr>
        </p:nvGraphicFramePr>
        <p:xfrm>
          <a:off x="827584" y="908720"/>
          <a:ext cx="736848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9279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graphicEl>
                                              <a:dgm id="{AF51FB65-ED1F-4FBC-BDE5-D763D92EA914}"/>
                                            </p:graphicEl>
                                          </p:spTgt>
                                        </p:tgtEl>
                                        <p:attrNameLst>
                                          <p:attrName>style.visibility</p:attrName>
                                        </p:attrNameLst>
                                      </p:cBhvr>
                                      <p:to>
                                        <p:strVal val="visible"/>
                                      </p:to>
                                    </p:set>
                                    <p:animEffect transition="in" filter="wheel(1)">
                                      <p:cBhvr>
                                        <p:cTn id="7" dur="2000"/>
                                        <p:tgtEl>
                                          <p:spTgt spid="3">
                                            <p:graphicEl>
                                              <a:dgm id="{AF51FB65-ED1F-4FBC-BDE5-D763D92EA914}"/>
                                            </p:graphic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graphicEl>
                                              <a:dgm id="{21DB61A0-D90B-4503-98F7-9CAE18796815}"/>
                                            </p:graphicEl>
                                          </p:spTgt>
                                        </p:tgtEl>
                                        <p:attrNameLst>
                                          <p:attrName>style.visibility</p:attrName>
                                        </p:attrNameLst>
                                      </p:cBhvr>
                                      <p:to>
                                        <p:strVal val="visible"/>
                                      </p:to>
                                    </p:set>
                                    <p:animEffect transition="in" filter="wheel(1)">
                                      <p:cBhvr>
                                        <p:cTn id="10" dur="2000"/>
                                        <p:tgtEl>
                                          <p:spTgt spid="3">
                                            <p:graphicEl>
                                              <a:dgm id="{21DB61A0-D90B-4503-98F7-9CAE1879681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graphicEl>
                                              <a:dgm id="{20DBDC30-8DBF-4361-A57C-B9F3DBB2D2ED}"/>
                                            </p:graphicEl>
                                          </p:spTgt>
                                        </p:tgtEl>
                                        <p:attrNameLst>
                                          <p:attrName>style.visibility</p:attrName>
                                        </p:attrNameLst>
                                      </p:cBhvr>
                                      <p:to>
                                        <p:strVal val="visible"/>
                                      </p:to>
                                    </p:set>
                                    <p:animEffect transition="in" filter="wheel(1)">
                                      <p:cBhvr>
                                        <p:cTn id="15" dur="2000"/>
                                        <p:tgtEl>
                                          <p:spTgt spid="3">
                                            <p:graphicEl>
                                              <a:dgm id="{20DBDC30-8DBF-4361-A57C-B9F3DBB2D2E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graphicEl>
                                              <a:dgm id="{D7E33088-0DA4-4401-92B2-0CA3F8695549}"/>
                                            </p:graphicEl>
                                          </p:spTgt>
                                        </p:tgtEl>
                                        <p:attrNameLst>
                                          <p:attrName>style.visibility</p:attrName>
                                        </p:attrNameLst>
                                      </p:cBhvr>
                                      <p:to>
                                        <p:strVal val="visible"/>
                                      </p:to>
                                    </p:set>
                                    <p:animEffect transition="in" filter="wheel(1)">
                                      <p:cBhvr>
                                        <p:cTn id="20" dur="2000"/>
                                        <p:tgtEl>
                                          <p:spTgt spid="3">
                                            <p:graphicEl>
                                              <a:dgm id="{D7E33088-0DA4-4401-92B2-0CA3F869554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رسم تخطيطي 2"/>
          <p:cNvGraphicFramePr/>
          <p:nvPr>
            <p:extLst>
              <p:ext uri="{D42A27DB-BD31-4B8C-83A1-F6EECF244321}">
                <p14:modId xmlns:p14="http://schemas.microsoft.com/office/powerpoint/2010/main" val="3528285489"/>
              </p:ext>
            </p:extLst>
          </p:nvPr>
        </p:nvGraphicFramePr>
        <p:xfrm>
          <a:off x="827584" y="908720"/>
          <a:ext cx="736848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1047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graphicEl>
                                              <a:dgm id="{AF51FB65-ED1F-4FBC-BDE5-D763D92EA914}"/>
                                            </p:graphicEl>
                                          </p:spTgt>
                                        </p:tgtEl>
                                        <p:attrNameLst>
                                          <p:attrName>style.visibility</p:attrName>
                                        </p:attrNameLst>
                                      </p:cBhvr>
                                      <p:to>
                                        <p:strVal val="visible"/>
                                      </p:to>
                                    </p:set>
                                    <p:animEffect transition="in" filter="wheel(1)">
                                      <p:cBhvr>
                                        <p:cTn id="7" dur="2000"/>
                                        <p:tgtEl>
                                          <p:spTgt spid="3">
                                            <p:graphicEl>
                                              <a:dgm id="{AF51FB65-ED1F-4FBC-BDE5-D763D92EA914}"/>
                                            </p:graphic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graphicEl>
                                              <a:dgm id="{21DB61A0-D90B-4503-98F7-9CAE18796815}"/>
                                            </p:graphicEl>
                                          </p:spTgt>
                                        </p:tgtEl>
                                        <p:attrNameLst>
                                          <p:attrName>style.visibility</p:attrName>
                                        </p:attrNameLst>
                                      </p:cBhvr>
                                      <p:to>
                                        <p:strVal val="visible"/>
                                      </p:to>
                                    </p:set>
                                    <p:animEffect transition="in" filter="wheel(1)">
                                      <p:cBhvr>
                                        <p:cTn id="10" dur="2000"/>
                                        <p:tgtEl>
                                          <p:spTgt spid="3">
                                            <p:graphicEl>
                                              <a:dgm id="{21DB61A0-D90B-4503-98F7-9CAE1879681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graphicEl>
                                              <a:dgm id="{20DBDC30-8DBF-4361-A57C-B9F3DBB2D2ED}"/>
                                            </p:graphicEl>
                                          </p:spTgt>
                                        </p:tgtEl>
                                        <p:attrNameLst>
                                          <p:attrName>style.visibility</p:attrName>
                                        </p:attrNameLst>
                                      </p:cBhvr>
                                      <p:to>
                                        <p:strVal val="visible"/>
                                      </p:to>
                                    </p:set>
                                    <p:animEffect transition="in" filter="wheel(1)">
                                      <p:cBhvr>
                                        <p:cTn id="15" dur="2000"/>
                                        <p:tgtEl>
                                          <p:spTgt spid="3">
                                            <p:graphicEl>
                                              <a:dgm id="{20DBDC30-8DBF-4361-A57C-B9F3DBB2D2E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graphicEl>
                                              <a:dgm id="{D7E33088-0DA4-4401-92B2-0CA3F8695549}"/>
                                            </p:graphicEl>
                                          </p:spTgt>
                                        </p:tgtEl>
                                        <p:attrNameLst>
                                          <p:attrName>style.visibility</p:attrName>
                                        </p:attrNameLst>
                                      </p:cBhvr>
                                      <p:to>
                                        <p:strVal val="visible"/>
                                      </p:to>
                                    </p:set>
                                    <p:animEffect transition="in" filter="wheel(1)">
                                      <p:cBhvr>
                                        <p:cTn id="20" dur="2000"/>
                                        <p:tgtEl>
                                          <p:spTgt spid="3">
                                            <p:graphicEl>
                                              <a:dgm id="{D7E33088-0DA4-4401-92B2-0CA3F869554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title"/>
          </p:nvPr>
        </p:nvSpPr>
        <p:spPr>
          <a:xfrm>
            <a:off x="1187624" y="2996952"/>
            <a:ext cx="7772400" cy="1143000"/>
          </a:xfrm>
        </p:spPr>
        <p:txBody>
          <a:bodyPr rtlCol="1">
            <a:normAutofit fontScale="90000"/>
          </a:bodyPr>
          <a:lstStyle/>
          <a:p>
            <a:pPr algn="ctr" eaLnBrk="1" fontAlgn="auto" hangingPunct="1">
              <a:spcAft>
                <a:spcPts val="0"/>
              </a:spcAft>
              <a:defRPr/>
            </a:pPr>
            <a:r>
              <a:rPr lang="ar-SA" sz="8000" dirty="0" smtClean="0">
                <a:solidFill>
                  <a:srgbClr val="FF0066"/>
                </a:solidFill>
                <a:cs typeface="Hacen Dalal" pitchFamily="2" charset="-78"/>
              </a:rPr>
              <a:t>مراجعة المهارة السابقة</a:t>
            </a:r>
            <a:endParaRPr lang="en-US" sz="8000" dirty="0" smtClean="0">
              <a:solidFill>
                <a:srgbClr val="FF0066"/>
              </a:solidFill>
              <a:cs typeface="Hacen Dalal"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رسم تخطيطي 2"/>
          <p:cNvGraphicFramePr/>
          <p:nvPr>
            <p:extLst>
              <p:ext uri="{D42A27DB-BD31-4B8C-83A1-F6EECF244321}">
                <p14:modId xmlns:p14="http://schemas.microsoft.com/office/powerpoint/2010/main" val="1104215082"/>
              </p:ext>
            </p:extLst>
          </p:nvPr>
        </p:nvGraphicFramePr>
        <p:xfrm>
          <a:off x="827584" y="908720"/>
          <a:ext cx="7368480" cy="5272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840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graphicEl>
                                              <a:dgm id="{AF51FB65-ED1F-4FBC-BDE5-D763D92EA914}"/>
                                            </p:graphicEl>
                                          </p:spTgt>
                                        </p:tgtEl>
                                        <p:attrNameLst>
                                          <p:attrName>style.visibility</p:attrName>
                                        </p:attrNameLst>
                                      </p:cBhvr>
                                      <p:to>
                                        <p:strVal val="visible"/>
                                      </p:to>
                                    </p:set>
                                    <p:animEffect transition="in" filter="wheel(1)">
                                      <p:cBhvr>
                                        <p:cTn id="7" dur="2000"/>
                                        <p:tgtEl>
                                          <p:spTgt spid="3">
                                            <p:graphicEl>
                                              <a:dgm id="{AF51FB65-ED1F-4FBC-BDE5-D763D92EA914}"/>
                                            </p:graphic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graphicEl>
                                              <a:dgm id="{21DB61A0-D90B-4503-98F7-9CAE18796815}"/>
                                            </p:graphicEl>
                                          </p:spTgt>
                                        </p:tgtEl>
                                        <p:attrNameLst>
                                          <p:attrName>style.visibility</p:attrName>
                                        </p:attrNameLst>
                                      </p:cBhvr>
                                      <p:to>
                                        <p:strVal val="visible"/>
                                      </p:to>
                                    </p:set>
                                    <p:animEffect transition="in" filter="wheel(1)">
                                      <p:cBhvr>
                                        <p:cTn id="10" dur="2000"/>
                                        <p:tgtEl>
                                          <p:spTgt spid="3">
                                            <p:graphicEl>
                                              <a:dgm id="{21DB61A0-D90B-4503-98F7-9CAE18796815}"/>
                                            </p:graphicEl>
                                          </p:spTgt>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1" fill="hold" grpId="0" nodeType="clickEffect">
                                  <p:stCondLst>
                                    <p:cond delay="0"/>
                                  </p:stCondLst>
                                  <p:childTnLst>
                                    <p:set>
                                      <p:cBhvr>
                                        <p:cTn id="14" dur="1" fill="hold">
                                          <p:stCondLst>
                                            <p:cond delay="0"/>
                                          </p:stCondLst>
                                        </p:cTn>
                                        <p:tgtEl>
                                          <p:spTgt spid="3">
                                            <p:graphicEl>
                                              <a:dgm id="{20DBDC30-8DBF-4361-A57C-B9F3DBB2D2ED}"/>
                                            </p:graphicEl>
                                          </p:spTgt>
                                        </p:tgtEl>
                                        <p:attrNameLst>
                                          <p:attrName>style.visibility</p:attrName>
                                        </p:attrNameLst>
                                      </p:cBhvr>
                                      <p:to>
                                        <p:strVal val="visible"/>
                                      </p:to>
                                    </p:set>
                                    <p:animEffect transition="in" filter="wheel(1)">
                                      <p:cBhvr>
                                        <p:cTn id="15" dur="2000"/>
                                        <p:tgtEl>
                                          <p:spTgt spid="3">
                                            <p:graphicEl>
                                              <a:dgm id="{20DBDC30-8DBF-4361-A57C-B9F3DBB2D2ED}"/>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3">
                                            <p:graphicEl>
                                              <a:dgm id="{D7E33088-0DA4-4401-92B2-0CA3F8695549}"/>
                                            </p:graphicEl>
                                          </p:spTgt>
                                        </p:tgtEl>
                                        <p:attrNameLst>
                                          <p:attrName>style.visibility</p:attrName>
                                        </p:attrNameLst>
                                      </p:cBhvr>
                                      <p:to>
                                        <p:strVal val="visible"/>
                                      </p:to>
                                    </p:set>
                                    <p:animEffect transition="in" filter="wheel(1)">
                                      <p:cBhvr>
                                        <p:cTn id="20" dur="2000"/>
                                        <p:tgtEl>
                                          <p:spTgt spid="3">
                                            <p:graphicEl>
                                              <a:dgm id="{D7E33088-0DA4-4401-92B2-0CA3F8695549}"/>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323850" y="1279525"/>
            <a:ext cx="8532813" cy="557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buFontTx/>
              <a:buChar char="•"/>
              <a:tabLst>
                <a:tab pos="228600" algn="l"/>
              </a:tabLst>
            </a:pPr>
            <a:r>
              <a:rPr lang="ar-SA" sz="4000">
                <a:solidFill>
                  <a:srgbClr val="008080"/>
                </a:solidFill>
                <a:cs typeface="Hacen Liner XL" pitchFamily="2" charset="-78"/>
              </a:rPr>
              <a:t>الانضمام</a:t>
            </a:r>
            <a:r>
              <a:rPr lang="ar-SA" sz="4000">
                <a:solidFill>
                  <a:srgbClr val="008080"/>
                </a:solidFill>
                <a:latin typeface="Hacen Liner XL" pitchFamily="2" charset="-78"/>
                <a:cs typeface="Hacen Liner XL" pitchFamily="2" charset="-78"/>
              </a:rPr>
              <a:t> إلى </a:t>
            </a:r>
            <a:r>
              <a:rPr lang="ar-SA" sz="4000">
                <a:solidFill>
                  <a:srgbClr val="3399FF"/>
                </a:solidFill>
                <a:latin typeface="Hacen Liner XL" pitchFamily="2" charset="-78"/>
                <a:cs typeface="Hacen Liner XL" pitchFamily="2" charset="-78"/>
              </a:rPr>
              <a:t>مجموعات و تحديد الأدوار</a:t>
            </a:r>
            <a:r>
              <a:rPr lang="ar-SA" sz="4000">
                <a:solidFill>
                  <a:srgbClr val="008080"/>
                </a:solidFill>
                <a:latin typeface="Hacen Liner XL" pitchFamily="2" charset="-78"/>
                <a:cs typeface="Hacen Liner XL" pitchFamily="2" charset="-78"/>
              </a:rPr>
              <a:t>.</a:t>
            </a:r>
            <a:endParaRPr lang="en-US" sz="4000">
              <a:solidFill>
                <a:srgbClr val="008080"/>
              </a:solidFill>
              <a:latin typeface="Hacen Liner XL" pitchFamily="2" charset="-78"/>
              <a:cs typeface="Hacen Liner XL" pitchFamily="2" charset="-78"/>
            </a:endParaRPr>
          </a:p>
          <a:p>
            <a:pPr algn="ctr">
              <a:buFontTx/>
              <a:buChar char="•"/>
              <a:tabLst>
                <a:tab pos="228600" algn="l"/>
              </a:tabLst>
            </a:pPr>
            <a:r>
              <a:rPr lang="ar-SA" sz="4000">
                <a:solidFill>
                  <a:srgbClr val="008080"/>
                </a:solidFill>
                <a:latin typeface="Hacen Liner XL" pitchFamily="2" charset="-78"/>
                <a:cs typeface="Hacen Liner XL" pitchFamily="2" charset="-78"/>
              </a:rPr>
              <a:t>التفاعل بجدية للوصول إلى </a:t>
            </a:r>
            <a:r>
              <a:rPr lang="ar-SA" sz="4000">
                <a:solidFill>
                  <a:srgbClr val="33CC33"/>
                </a:solidFill>
                <a:latin typeface="Hacen Liner XL" pitchFamily="2" charset="-78"/>
                <a:cs typeface="Hacen Liner XL" pitchFamily="2" charset="-78"/>
              </a:rPr>
              <a:t>إجابات ناضجة و مميزة.</a:t>
            </a:r>
            <a:endParaRPr lang="en-US" sz="4000">
              <a:solidFill>
                <a:srgbClr val="33CC33"/>
              </a:solidFill>
              <a:latin typeface="Hacen Liner XL" pitchFamily="2" charset="-78"/>
              <a:cs typeface="Hacen Liner XL" pitchFamily="2" charset="-78"/>
            </a:endParaRPr>
          </a:p>
          <a:p>
            <a:pPr algn="ctr">
              <a:buFontTx/>
              <a:buChar char="•"/>
              <a:tabLst>
                <a:tab pos="228600" algn="l"/>
              </a:tabLst>
            </a:pPr>
            <a:r>
              <a:rPr lang="ar-SA" sz="4000">
                <a:solidFill>
                  <a:srgbClr val="008080"/>
                </a:solidFill>
                <a:latin typeface="Hacen Liner XL" pitchFamily="2" charset="-78"/>
                <a:cs typeface="Hacen Liner XL" pitchFamily="2" charset="-78"/>
              </a:rPr>
              <a:t>التزام العمل الجماعي من مبدأ قوله تعالى </a:t>
            </a:r>
            <a:r>
              <a:rPr lang="ar-SA" sz="4000">
                <a:solidFill>
                  <a:srgbClr val="FF33CC"/>
                </a:solidFill>
                <a:latin typeface="Hacen Liner XL" pitchFamily="2" charset="-78"/>
                <a:cs typeface="Hacen Liner XL" pitchFamily="2" charset="-78"/>
              </a:rPr>
              <a:t>(( و تعاونوا على البر و التقوى )).</a:t>
            </a:r>
            <a:endParaRPr lang="en-US" sz="4000">
              <a:solidFill>
                <a:srgbClr val="FF33CC"/>
              </a:solidFill>
              <a:latin typeface="Hacen Liner XL" pitchFamily="2" charset="-78"/>
              <a:cs typeface="Hacen Liner XL" pitchFamily="2" charset="-78"/>
            </a:endParaRPr>
          </a:p>
          <a:p>
            <a:pPr algn="ctr">
              <a:buFontTx/>
              <a:buChar char="•"/>
              <a:tabLst>
                <a:tab pos="228600" algn="l"/>
              </a:tabLst>
            </a:pPr>
            <a:r>
              <a:rPr lang="ar-SA" sz="4000">
                <a:solidFill>
                  <a:srgbClr val="008080"/>
                </a:solidFill>
                <a:latin typeface="Hacen Liner XL" pitchFamily="2" charset="-78"/>
                <a:cs typeface="Hacen Liner XL" pitchFamily="2" charset="-78"/>
              </a:rPr>
              <a:t>إتقان الإجابة من مبدأ قوله صلى الله عليه و سلم </a:t>
            </a:r>
            <a:r>
              <a:rPr lang="ar-SA" sz="4000">
                <a:solidFill>
                  <a:srgbClr val="9933FF"/>
                </a:solidFill>
                <a:latin typeface="Hacen Liner XL" pitchFamily="2" charset="-78"/>
                <a:cs typeface="Hacen Liner XL" pitchFamily="2" charset="-78"/>
              </a:rPr>
              <a:t>" من عمل منكم عملا فليتقنه ".</a:t>
            </a:r>
            <a:endParaRPr lang="en-US" sz="4000">
              <a:solidFill>
                <a:srgbClr val="9933FF"/>
              </a:solidFill>
              <a:latin typeface="Hacen Liner XL" pitchFamily="2" charset="-78"/>
              <a:cs typeface="Hacen Liner XL" pitchFamily="2" charset="-78"/>
            </a:endParaRPr>
          </a:p>
          <a:p>
            <a:pPr algn="ctr">
              <a:buFontTx/>
              <a:buChar char="•"/>
              <a:tabLst>
                <a:tab pos="228600" algn="l"/>
              </a:tabLst>
            </a:pPr>
            <a:r>
              <a:rPr lang="ar-SA" sz="4000">
                <a:solidFill>
                  <a:srgbClr val="008080"/>
                </a:solidFill>
                <a:latin typeface="Hacen Liner XL" pitchFamily="2" charset="-78"/>
                <a:cs typeface="Hacen Liner XL" pitchFamily="2" charset="-78"/>
              </a:rPr>
              <a:t>احترام الزمن المحدد من مبدأ الحكمة </a:t>
            </a:r>
            <a:r>
              <a:rPr lang="ar-SA" sz="4000">
                <a:solidFill>
                  <a:srgbClr val="FF6600"/>
                </a:solidFill>
                <a:latin typeface="Hacen Liner XL" pitchFamily="2" charset="-78"/>
                <a:cs typeface="Hacen Liner XL" pitchFamily="2" charset="-78"/>
              </a:rPr>
              <a:t>"الوقت كالسيف إن لم تقطعه قطعك"</a:t>
            </a:r>
          </a:p>
        </p:txBody>
      </p:sp>
      <p:sp>
        <p:nvSpPr>
          <p:cNvPr id="13315" name="Rectangle 5"/>
          <p:cNvSpPr>
            <a:spLocks noGrp="1" noChangeArrowheads="1"/>
          </p:cNvSpPr>
          <p:nvPr>
            <p:ph type="title"/>
          </p:nvPr>
        </p:nvSpPr>
        <p:spPr>
          <a:xfrm>
            <a:off x="684213" y="260350"/>
            <a:ext cx="7772400" cy="1143000"/>
          </a:xfrm>
        </p:spPr>
        <p:txBody>
          <a:bodyPr/>
          <a:lstStyle/>
          <a:p>
            <a:pPr algn="r" eaLnBrk="1" hangingPunct="1"/>
            <a:r>
              <a:rPr lang="ar-SA" smtClean="0">
                <a:solidFill>
                  <a:srgbClr val="FF0066"/>
                </a:solidFill>
                <a:cs typeface="FS_Strip" pitchFamily="2" charset="-78"/>
              </a:rPr>
              <a:t>غاليتي تذكري ...</a:t>
            </a:r>
            <a:endParaRPr lang="en-US" smtClean="0">
              <a:solidFill>
                <a:srgbClr val="FF0066"/>
              </a:solidFill>
              <a:cs typeface="FS_Strip" pitchFamily="2" charset="-7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a:spLocks noChangeArrowheads="1"/>
          </p:cNvSpPr>
          <p:nvPr/>
        </p:nvSpPr>
        <p:spPr bwMode="auto">
          <a:xfrm>
            <a:off x="6660232" y="179348"/>
            <a:ext cx="7921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b="1" dirty="0" smtClean="0">
                <a:solidFill>
                  <a:srgbClr val="FFFF00"/>
                </a:solidFill>
              </a:rPr>
              <a:t>الأربعاء</a:t>
            </a:r>
            <a:endParaRPr lang="ar-SA" b="1" dirty="0">
              <a:solidFill>
                <a:srgbClr val="FFFF00"/>
              </a:solidFill>
            </a:endParaRPr>
          </a:p>
        </p:txBody>
      </p:sp>
      <p:sp>
        <p:nvSpPr>
          <p:cNvPr id="6" name="مربع نص 5"/>
          <p:cNvSpPr txBox="1">
            <a:spLocks noChangeArrowheads="1"/>
          </p:cNvSpPr>
          <p:nvPr/>
        </p:nvSpPr>
        <p:spPr bwMode="auto">
          <a:xfrm>
            <a:off x="1043608" y="148630"/>
            <a:ext cx="1727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القوانين</a:t>
            </a:r>
            <a:endParaRPr lang="ar-SA" sz="2000" b="1" dirty="0">
              <a:solidFill>
                <a:srgbClr val="FFFF00"/>
              </a:solidFill>
            </a:endParaRPr>
          </a:p>
        </p:txBody>
      </p:sp>
      <p:sp>
        <p:nvSpPr>
          <p:cNvPr id="7" name="مربع نص 6"/>
          <p:cNvSpPr txBox="1">
            <a:spLocks noChangeArrowheads="1"/>
          </p:cNvSpPr>
          <p:nvPr/>
        </p:nvSpPr>
        <p:spPr bwMode="auto">
          <a:xfrm>
            <a:off x="1331640" y="436662"/>
            <a:ext cx="15113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10 دقائق</a:t>
            </a:r>
            <a:endParaRPr lang="ar-SA" sz="2000" b="1" dirty="0">
              <a:solidFill>
                <a:srgbClr val="FFFF00"/>
              </a:solidFill>
            </a:endParaRPr>
          </a:p>
        </p:txBody>
      </p:sp>
      <p:sp>
        <p:nvSpPr>
          <p:cNvPr id="8" name="مربع نص 7"/>
          <p:cNvSpPr txBox="1">
            <a:spLocks noChangeArrowheads="1"/>
          </p:cNvSpPr>
          <p:nvPr/>
        </p:nvSpPr>
        <p:spPr bwMode="auto">
          <a:xfrm>
            <a:off x="1979712" y="692696"/>
            <a:ext cx="7905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a:solidFill>
                  <a:srgbClr val="FFFF00"/>
                </a:solidFill>
              </a:rPr>
              <a:t>جماعي</a:t>
            </a:r>
          </a:p>
        </p:txBody>
      </p:sp>
      <p:sp>
        <p:nvSpPr>
          <p:cNvPr id="13" name="مربع نص 12"/>
          <p:cNvSpPr txBox="1">
            <a:spLocks noChangeArrowheads="1"/>
          </p:cNvSpPr>
          <p:nvPr/>
        </p:nvSpPr>
        <p:spPr bwMode="auto">
          <a:xfrm>
            <a:off x="5292080" y="564679"/>
            <a:ext cx="216006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smtClean="0">
                <a:solidFill>
                  <a:srgbClr val="FFFF00"/>
                </a:solidFill>
              </a:rPr>
              <a:t>22 </a:t>
            </a:r>
            <a:r>
              <a:rPr lang="ar-SA" sz="2000" b="1" dirty="0" smtClean="0">
                <a:solidFill>
                  <a:srgbClr val="FFFF00"/>
                </a:solidFill>
              </a:rPr>
              <a:t>/ 5 / 1434</a:t>
            </a:r>
            <a:endParaRPr lang="ar-SA" sz="2000" b="1" dirty="0">
              <a:solidFill>
                <a:srgbClr val="FFFF00"/>
              </a:solidFill>
            </a:endParaRPr>
          </a:p>
        </p:txBody>
      </p:sp>
      <p:sp>
        <p:nvSpPr>
          <p:cNvPr id="2" name="مستطيل 1"/>
          <p:cNvSpPr/>
          <p:nvPr/>
        </p:nvSpPr>
        <p:spPr>
          <a:xfrm>
            <a:off x="2839589" y="2924944"/>
            <a:ext cx="3254417" cy="2585323"/>
          </a:xfrm>
          <a:prstGeom prst="rect">
            <a:avLst/>
          </a:prstGeom>
          <a:noFill/>
        </p:spPr>
        <p:txBody>
          <a:bodyPr wrap="none" lIns="91440" tIns="45720" rIns="91440" bIns="45720">
            <a:spAutoFit/>
          </a:bodyPr>
          <a:lstStyle/>
          <a:p>
            <a:pPr algn="ctr"/>
            <a:r>
              <a:rPr lang="ar-SA"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ورقة عمل 1</a:t>
            </a:r>
          </a:p>
          <a:p>
            <a:pPr algn="ctr"/>
            <a:endParaRPr lang="ar-SA"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ar-SA"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الكتاب ص34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down)">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a:spLocks noChangeArrowheads="1"/>
          </p:cNvSpPr>
          <p:nvPr/>
        </p:nvSpPr>
        <p:spPr bwMode="auto">
          <a:xfrm>
            <a:off x="6660232" y="179348"/>
            <a:ext cx="79216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b="1" dirty="0" smtClean="0">
                <a:solidFill>
                  <a:srgbClr val="FFFF00"/>
                </a:solidFill>
              </a:rPr>
              <a:t>السبت</a:t>
            </a:r>
            <a:endParaRPr lang="ar-SA" b="1" dirty="0">
              <a:solidFill>
                <a:srgbClr val="FFFF00"/>
              </a:solidFill>
            </a:endParaRPr>
          </a:p>
        </p:txBody>
      </p:sp>
      <p:sp>
        <p:nvSpPr>
          <p:cNvPr id="6" name="مربع نص 5"/>
          <p:cNvSpPr txBox="1">
            <a:spLocks noChangeArrowheads="1"/>
          </p:cNvSpPr>
          <p:nvPr/>
        </p:nvSpPr>
        <p:spPr bwMode="auto">
          <a:xfrm>
            <a:off x="1043608" y="148630"/>
            <a:ext cx="1727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القوانين</a:t>
            </a:r>
            <a:endParaRPr lang="ar-SA" sz="2000" b="1" dirty="0">
              <a:solidFill>
                <a:srgbClr val="FFFF00"/>
              </a:solidFill>
            </a:endParaRPr>
          </a:p>
        </p:txBody>
      </p:sp>
      <p:sp>
        <p:nvSpPr>
          <p:cNvPr id="7" name="مربع نص 6"/>
          <p:cNvSpPr txBox="1">
            <a:spLocks noChangeArrowheads="1"/>
          </p:cNvSpPr>
          <p:nvPr/>
        </p:nvSpPr>
        <p:spPr bwMode="auto">
          <a:xfrm>
            <a:off x="1331640" y="436662"/>
            <a:ext cx="15113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10 دقائق</a:t>
            </a:r>
            <a:endParaRPr lang="ar-SA" sz="2000" b="1" dirty="0">
              <a:solidFill>
                <a:srgbClr val="FFFF00"/>
              </a:solidFill>
            </a:endParaRPr>
          </a:p>
        </p:txBody>
      </p:sp>
      <p:sp>
        <p:nvSpPr>
          <p:cNvPr id="8" name="مربع نص 7"/>
          <p:cNvSpPr txBox="1">
            <a:spLocks noChangeArrowheads="1"/>
          </p:cNvSpPr>
          <p:nvPr/>
        </p:nvSpPr>
        <p:spPr bwMode="auto">
          <a:xfrm>
            <a:off x="1979712" y="692696"/>
            <a:ext cx="7905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فردي</a:t>
            </a:r>
            <a:endParaRPr lang="ar-SA" sz="2000" b="1" dirty="0">
              <a:solidFill>
                <a:srgbClr val="FFFF00"/>
              </a:solidFill>
            </a:endParaRPr>
          </a:p>
        </p:txBody>
      </p:sp>
      <p:sp>
        <p:nvSpPr>
          <p:cNvPr id="13" name="مربع نص 12"/>
          <p:cNvSpPr txBox="1">
            <a:spLocks noChangeArrowheads="1"/>
          </p:cNvSpPr>
          <p:nvPr/>
        </p:nvSpPr>
        <p:spPr bwMode="auto">
          <a:xfrm>
            <a:off x="5292080" y="564679"/>
            <a:ext cx="216006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Times New Roman" pitchFamily="18" charset="0"/>
                <a:cs typeface="Arial" pitchFamily="34" charset="0"/>
              </a:defRPr>
            </a:lvl1pPr>
            <a:lvl2pPr marL="742950" indent="-285750" eaLnBrk="0" hangingPunct="0">
              <a:defRPr>
                <a:solidFill>
                  <a:schemeClr val="tx1"/>
                </a:solidFill>
                <a:latin typeface="Times New Roman" pitchFamily="18" charset="0"/>
                <a:cs typeface="Arial" pitchFamily="34" charset="0"/>
              </a:defRPr>
            </a:lvl2pPr>
            <a:lvl3pPr marL="1143000" indent="-228600" eaLnBrk="0" hangingPunct="0">
              <a:defRPr>
                <a:solidFill>
                  <a:schemeClr val="tx1"/>
                </a:solidFill>
                <a:latin typeface="Times New Roman" pitchFamily="18" charset="0"/>
                <a:cs typeface="Arial" pitchFamily="34" charset="0"/>
              </a:defRPr>
            </a:lvl3pPr>
            <a:lvl4pPr marL="1600200" indent="-228600" eaLnBrk="0" hangingPunct="0">
              <a:defRPr>
                <a:solidFill>
                  <a:schemeClr val="tx1"/>
                </a:solidFill>
                <a:latin typeface="Times New Roman" pitchFamily="18" charset="0"/>
                <a:cs typeface="Arial" pitchFamily="34" charset="0"/>
              </a:defRPr>
            </a:lvl4pPr>
            <a:lvl5pPr marL="2057400" indent="-228600" eaLnBrk="0" hangingPunct="0">
              <a:defRPr>
                <a:solidFill>
                  <a:schemeClr val="tx1"/>
                </a:solidFill>
                <a:latin typeface="Times New Roman" pitchFamily="18" charset="0"/>
                <a:cs typeface="Arial" pitchFamily="34" charset="0"/>
              </a:defRPr>
            </a:lvl5pPr>
            <a:lvl6pPr marL="2514600" indent="-228600" eaLnBrk="0" fontAlgn="base" hangingPunct="0">
              <a:spcBef>
                <a:spcPct val="0"/>
              </a:spcBef>
              <a:spcAft>
                <a:spcPct val="0"/>
              </a:spcAft>
              <a:defRPr>
                <a:solidFill>
                  <a:schemeClr val="tx1"/>
                </a:solidFill>
                <a:latin typeface="Times New Roman" pitchFamily="18" charset="0"/>
                <a:cs typeface="Arial" pitchFamily="34" charset="0"/>
              </a:defRPr>
            </a:lvl6pPr>
            <a:lvl7pPr marL="2971800" indent="-228600" eaLnBrk="0" fontAlgn="base" hangingPunct="0">
              <a:spcBef>
                <a:spcPct val="0"/>
              </a:spcBef>
              <a:spcAft>
                <a:spcPct val="0"/>
              </a:spcAft>
              <a:defRPr>
                <a:solidFill>
                  <a:schemeClr val="tx1"/>
                </a:solidFill>
                <a:latin typeface="Times New Roman" pitchFamily="18" charset="0"/>
                <a:cs typeface="Arial" pitchFamily="34" charset="0"/>
              </a:defRPr>
            </a:lvl7pPr>
            <a:lvl8pPr marL="3429000" indent="-228600" eaLnBrk="0" fontAlgn="base" hangingPunct="0">
              <a:spcBef>
                <a:spcPct val="0"/>
              </a:spcBef>
              <a:spcAft>
                <a:spcPct val="0"/>
              </a:spcAft>
              <a:defRPr>
                <a:solidFill>
                  <a:schemeClr val="tx1"/>
                </a:solidFill>
                <a:latin typeface="Times New Roman" pitchFamily="18" charset="0"/>
                <a:cs typeface="Arial" pitchFamily="34" charset="0"/>
              </a:defRPr>
            </a:lvl8pPr>
            <a:lvl9pPr marL="3886200" indent="-228600" eaLnBrk="0" fontAlgn="base" hangingPunct="0">
              <a:spcBef>
                <a:spcPct val="0"/>
              </a:spcBef>
              <a:spcAft>
                <a:spcPct val="0"/>
              </a:spcAft>
              <a:defRPr>
                <a:solidFill>
                  <a:schemeClr val="tx1"/>
                </a:solidFill>
                <a:latin typeface="Times New Roman" pitchFamily="18" charset="0"/>
                <a:cs typeface="Arial" pitchFamily="34" charset="0"/>
              </a:defRPr>
            </a:lvl9pPr>
          </a:lstStyle>
          <a:p>
            <a:pPr eaLnBrk="1" hangingPunct="1"/>
            <a:r>
              <a:rPr lang="ar-SA" sz="2000" b="1" dirty="0" smtClean="0">
                <a:solidFill>
                  <a:srgbClr val="FFFF00"/>
                </a:solidFill>
              </a:rPr>
              <a:t>18 / 5 / 1434</a:t>
            </a:r>
            <a:endParaRPr lang="ar-SA" sz="2000" b="1" dirty="0">
              <a:solidFill>
                <a:srgbClr val="FFFF00"/>
              </a:solidFill>
            </a:endParaRPr>
          </a:p>
        </p:txBody>
      </p:sp>
      <p:sp>
        <p:nvSpPr>
          <p:cNvPr id="2" name="مستطيل 1"/>
          <p:cNvSpPr/>
          <p:nvPr/>
        </p:nvSpPr>
        <p:spPr>
          <a:xfrm>
            <a:off x="2743409" y="2924944"/>
            <a:ext cx="3446777" cy="2585323"/>
          </a:xfrm>
          <a:prstGeom prst="rect">
            <a:avLst/>
          </a:prstGeom>
          <a:noFill/>
        </p:spPr>
        <p:txBody>
          <a:bodyPr wrap="none" lIns="91440" tIns="45720" rIns="91440" bIns="45720">
            <a:spAutoFit/>
          </a:bodyPr>
          <a:lstStyle/>
          <a:p>
            <a:pPr algn="ctr"/>
            <a:r>
              <a:rPr lang="ar-SA"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ورقة عمل 2</a:t>
            </a:r>
          </a:p>
          <a:p>
            <a:pPr algn="ctr"/>
            <a:endParaRPr lang="ar-SA"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r>
              <a:rPr lang="ar-SA"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الكتاب ص 35</a:t>
            </a:r>
          </a:p>
        </p:txBody>
      </p:sp>
    </p:spTree>
    <p:extLst>
      <p:ext uri="{BB962C8B-B14F-4D97-AF65-F5344CB8AC3E}">
        <p14:creationId xmlns:p14="http://schemas.microsoft.com/office/powerpoint/2010/main" val="26172836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wipe(down)">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7" grpId="0"/>
      <p:bldP spid="8" grpId="0"/>
      <p:bldP spid="1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كل بيضاوي 1"/>
          <p:cNvSpPr/>
          <p:nvPr/>
        </p:nvSpPr>
        <p:spPr>
          <a:xfrm>
            <a:off x="683568" y="723403"/>
            <a:ext cx="7776864" cy="5040560"/>
          </a:xfrm>
          <a:prstGeom prst="ellipse">
            <a:avLst/>
          </a:prstGeom>
        </p:spPr>
        <p:style>
          <a:lnRef idx="0">
            <a:schemeClr val="accent3"/>
          </a:lnRef>
          <a:fillRef idx="3">
            <a:schemeClr val="accent3"/>
          </a:fillRef>
          <a:effectRef idx="3">
            <a:schemeClr val="accent3"/>
          </a:effectRef>
          <a:fontRef idx="minor">
            <a:schemeClr val="lt1"/>
          </a:fontRef>
        </p:style>
        <p:txBody>
          <a:bodyPr rtlCol="1" anchor="ctr"/>
          <a:lstStyle/>
          <a:p>
            <a:pPr algn="ctr">
              <a:lnSpc>
                <a:spcPct val="300000"/>
              </a:lnSpc>
            </a:pPr>
            <a:r>
              <a:rPr lang="ar-SA" sz="4000" b="1" dirty="0">
                <a:cs typeface="Simplified Arabic" pitchFamily="2" charset="-78"/>
              </a:rPr>
              <a:t>كيف تسهم </a:t>
            </a:r>
            <a:r>
              <a:rPr lang="ar-SA" sz="4000" b="1" dirty="0" smtClean="0">
                <a:cs typeface="Simplified Arabic" pitchFamily="2" charset="-78"/>
              </a:rPr>
              <a:t>القوانين </a:t>
            </a:r>
            <a:r>
              <a:rPr lang="ar-SA" sz="4000" b="1" dirty="0">
                <a:cs typeface="Simplified Arabic" pitchFamily="2" charset="-78"/>
              </a:rPr>
              <a:t>في نجاح حياتنا الاجتماعية والعلمية؟</a:t>
            </a:r>
          </a:p>
        </p:txBody>
      </p:sp>
      <p:sp>
        <p:nvSpPr>
          <p:cNvPr id="3" name="شكل بيضاوي 2"/>
          <p:cNvSpPr/>
          <p:nvPr/>
        </p:nvSpPr>
        <p:spPr>
          <a:xfrm>
            <a:off x="3779912" y="1060177"/>
            <a:ext cx="1584176" cy="1192337"/>
          </a:xfrm>
          <a:prstGeom prst="ellipse">
            <a:avLst/>
          </a:prstGeom>
          <a:solidFill>
            <a:schemeClr val="accent3">
              <a:lumMod val="5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r>
              <a:rPr lang="ar-SA" sz="2800" b="1" dirty="0" smtClean="0">
                <a:solidFill>
                  <a:srgbClr val="FFFF00"/>
                </a:solidFill>
                <a:latin typeface="ae_Graph" pitchFamily="18" charset="-78"/>
                <a:cs typeface="ae_Graph" pitchFamily="18" charset="-78"/>
              </a:rPr>
              <a:t>خاتمة</a:t>
            </a:r>
            <a:endParaRPr lang="ar-SA" sz="2800" b="1" dirty="0">
              <a:solidFill>
                <a:srgbClr val="FFFF00"/>
              </a:solidFill>
              <a:latin typeface="ae_Graph" pitchFamily="18" charset="-78"/>
              <a:cs typeface="ae_Graph" pitchFamily="18" charset="-78"/>
            </a:endParaRPr>
          </a:p>
        </p:txBody>
      </p:sp>
    </p:spTree>
    <p:extLst>
      <p:ext uri="{BB962C8B-B14F-4D97-AF65-F5344CB8AC3E}">
        <p14:creationId xmlns:p14="http://schemas.microsoft.com/office/powerpoint/2010/main" val="27910719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مستدير الزوايا 2"/>
          <p:cNvSpPr/>
          <p:nvPr/>
        </p:nvSpPr>
        <p:spPr>
          <a:xfrm>
            <a:off x="971600" y="1628800"/>
            <a:ext cx="7632848" cy="2376264"/>
          </a:xfrm>
          <a:prstGeom prst="roundRect">
            <a:avLst/>
          </a:prstGeom>
        </p:spPr>
        <p:style>
          <a:lnRef idx="1">
            <a:schemeClr val="accent3"/>
          </a:lnRef>
          <a:fillRef idx="2">
            <a:schemeClr val="accent3"/>
          </a:fillRef>
          <a:effectRef idx="1">
            <a:schemeClr val="accent3"/>
          </a:effectRef>
          <a:fontRef idx="minor">
            <a:schemeClr val="dk1"/>
          </a:fontRef>
        </p:style>
        <p:txBody>
          <a:bodyPr rtlCol="1" anchor="ct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endParaRPr lang="ar-SA" b="1">
              <a:ln w="11430"/>
              <a:gradFill>
                <a:gsLst>
                  <a:gs pos="0">
                    <a:srgbClr val="C0504D">
                      <a:tint val="70000"/>
                      <a:satMod val="245000"/>
                    </a:srgbClr>
                  </a:gs>
                  <a:gs pos="75000">
                    <a:srgbClr val="C0504D">
                      <a:tint val="90000"/>
                      <a:shade val="60000"/>
                      <a:satMod val="240000"/>
                    </a:srgbClr>
                  </a:gs>
                  <a:gs pos="100000">
                    <a:srgbClr val="C0504D">
                      <a:tint val="100000"/>
                      <a:shade val="50000"/>
                      <a:satMod val="240000"/>
                    </a:srgbClr>
                  </a:gs>
                </a:gsLst>
                <a:lin ang="5400000"/>
              </a:gradFill>
              <a:effectLst>
                <a:outerShdw blurRad="50800" dist="39000" dir="5460000" algn="tl">
                  <a:srgbClr val="000000">
                    <a:alpha val="38000"/>
                  </a:srgbClr>
                </a:outerShdw>
              </a:effectLst>
            </a:endParaRPr>
          </a:p>
        </p:txBody>
      </p:sp>
      <p:sp>
        <p:nvSpPr>
          <p:cNvPr id="19460" name="Rectangle 3"/>
          <p:cNvSpPr>
            <a:spLocks noGrp="1" noChangeArrowheads="1"/>
          </p:cNvSpPr>
          <p:nvPr>
            <p:ph type="title"/>
          </p:nvPr>
        </p:nvSpPr>
        <p:spPr>
          <a:xfrm>
            <a:off x="468313" y="333375"/>
            <a:ext cx="7772400" cy="1143000"/>
          </a:xfrm>
        </p:spPr>
        <p:txBody>
          <a:bodyPr/>
          <a:lstStyle/>
          <a:p>
            <a:pPr eaLnBrk="1" hangingPunct="1"/>
            <a:r>
              <a:rPr lang="ar-SA" smtClean="0">
                <a:solidFill>
                  <a:srgbClr val="9933FF"/>
                </a:solidFill>
                <a:cs typeface="Hacen Sudan" pitchFamily="2" charset="-78"/>
              </a:rPr>
              <a:t>فائدة</a:t>
            </a:r>
            <a:endParaRPr lang="en-US" smtClean="0">
              <a:solidFill>
                <a:srgbClr val="9933FF"/>
              </a:solidFill>
              <a:cs typeface="Hacen Sudan" pitchFamily="2" charset="-78"/>
            </a:endParaRPr>
          </a:p>
        </p:txBody>
      </p:sp>
      <p:sp>
        <p:nvSpPr>
          <p:cNvPr id="2" name="مستطيل 1"/>
          <p:cNvSpPr/>
          <p:nvPr/>
        </p:nvSpPr>
        <p:spPr>
          <a:xfrm>
            <a:off x="827584" y="2060848"/>
            <a:ext cx="7344816" cy="3354765"/>
          </a:xfrm>
          <a:prstGeom prst="rect">
            <a:avLst/>
          </a:prstGeom>
        </p:spPr>
        <p:txBody>
          <a:bodyPr wrap="square">
            <a:spAutoFit/>
          </a:bodyPr>
          <a:lstStyle/>
          <a:p>
            <a:r>
              <a:rPr lang="ar-SA" b="1" dirty="0">
                <a:solidFill>
                  <a:prstClr val="black"/>
                </a:solidFill>
              </a:rPr>
              <a:t>قال عليه الصلاة والسلام :</a:t>
            </a:r>
            <a:br>
              <a:rPr lang="ar-SA" b="1" dirty="0">
                <a:solidFill>
                  <a:prstClr val="black"/>
                </a:solidFill>
              </a:rPr>
            </a:br>
            <a:r>
              <a:rPr lang="ar-SA" b="1" dirty="0" smtClean="0">
                <a:solidFill>
                  <a:prstClr val="black"/>
                </a:solidFill>
              </a:rPr>
              <a:t>« </a:t>
            </a:r>
            <a:r>
              <a:rPr lang="ar-SA" sz="3200" b="1" dirty="0" smtClean="0">
                <a:solidFill>
                  <a:srgbClr val="FF0066"/>
                </a:solidFill>
              </a:rPr>
              <a:t>يا أيها الناس، أفشوا </a:t>
            </a:r>
            <a:r>
              <a:rPr lang="ar-SA" sz="3200" b="1" dirty="0">
                <a:solidFill>
                  <a:srgbClr val="FF0066"/>
                </a:solidFill>
              </a:rPr>
              <a:t>السلام وأطعموا الطعام وصلوا بالليل والناس نيام تدخلوا الجنة </a:t>
            </a:r>
            <a:r>
              <a:rPr lang="ar-SA" sz="3200" b="1" dirty="0" smtClean="0">
                <a:solidFill>
                  <a:srgbClr val="FF0066"/>
                </a:solidFill>
              </a:rPr>
              <a:t>بسلام</a:t>
            </a:r>
            <a:r>
              <a:rPr lang="ar-SA" b="1" dirty="0" smtClean="0">
                <a:solidFill>
                  <a:prstClr val="black"/>
                </a:solidFill>
              </a:rPr>
              <a:t>«</a:t>
            </a:r>
          </a:p>
          <a:p>
            <a:endParaRPr lang="ar-SA" b="1" dirty="0">
              <a:solidFill>
                <a:prstClr val="black"/>
              </a:solidFill>
            </a:endParaRPr>
          </a:p>
          <a:p>
            <a:endParaRPr lang="ar-SA" b="1" dirty="0" smtClean="0">
              <a:solidFill>
                <a:prstClr val="black"/>
              </a:solidFill>
            </a:endParaRPr>
          </a:p>
          <a:p>
            <a:endParaRPr lang="ar-SA" b="1" dirty="0">
              <a:solidFill>
                <a:prstClr val="black"/>
              </a:solidFill>
            </a:endParaRPr>
          </a:p>
          <a:p>
            <a:endParaRPr lang="ar-SA" dirty="0">
              <a:solidFill>
                <a:prstClr val="black"/>
              </a:solidFill>
            </a:endParaRPr>
          </a:p>
          <a:p>
            <a:r>
              <a:rPr lang="ar-SA" b="1" dirty="0">
                <a:solidFill>
                  <a:prstClr val="black"/>
                </a:solidFill>
              </a:rPr>
              <a:t>حديث صحيح </a:t>
            </a:r>
            <a:br>
              <a:rPr lang="ar-SA" b="1" dirty="0">
                <a:solidFill>
                  <a:prstClr val="black"/>
                </a:solidFill>
              </a:rPr>
            </a:br>
            <a:r>
              <a:rPr lang="ar-SA" b="1" dirty="0">
                <a:solidFill>
                  <a:prstClr val="black"/>
                </a:solidFill>
              </a:rPr>
              <a:t>صححه الألباني </a:t>
            </a:r>
            <a:br>
              <a:rPr lang="ar-SA" b="1" dirty="0">
                <a:solidFill>
                  <a:prstClr val="black"/>
                </a:solidFill>
              </a:rPr>
            </a:br>
            <a:r>
              <a:rPr lang="ar-SA" b="1" dirty="0">
                <a:solidFill>
                  <a:prstClr val="black"/>
                </a:solidFill>
              </a:rPr>
              <a:t>المصدر : صحيح بن ماجه رقم 1105 </a:t>
            </a:r>
            <a:endParaRPr lang="ar-SA" dirty="0">
              <a:solidFill>
                <a:prstClr val="black"/>
              </a:solidFill>
            </a:endParaRPr>
          </a:p>
        </p:txBody>
      </p:sp>
    </p:spTree>
    <p:extLst>
      <p:ext uri="{BB962C8B-B14F-4D97-AF65-F5344CB8AC3E}">
        <p14:creationId xmlns:p14="http://schemas.microsoft.com/office/powerpoint/2010/main" val="243423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WordArt 4"/>
          <p:cNvSpPr>
            <a:spLocks noChangeArrowheads="1" noChangeShapeType="1" noTextEdit="1"/>
          </p:cNvSpPr>
          <p:nvPr/>
        </p:nvSpPr>
        <p:spPr bwMode="auto">
          <a:xfrm>
            <a:off x="1116013" y="2133600"/>
            <a:ext cx="7200900" cy="3959225"/>
          </a:xfrm>
          <a:prstGeom prst="rect">
            <a:avLst/>
          </a:prstGeom>
        </p:spPr>
        <p:txBody>
          <a:bodyPr wrap="none" fromWordArt="1">
            <a:prstTxWarp prst="textPlain">
              <a:avLst>
                <a:gd name="adj" fmla="val 54231"/>
              </a:avLst>
            </a:prstTxWarp>
          </a:bodyPr>
          <a:lstStyle/>
          <a:p>
            <a:pPr algn="ctr"/>
            <a:r>
              <a:rPr lang="ar-SA"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مهمة </a:t>
            </a:r>
            <a:r>
              <a:rPr lang="ar-SA"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منزلية</a:t>
            </a:r>
          </a:p>
          <a:p>
            <a:pPr algn="ctr"/>
            <a:r>
              <a:rPr lang="ar-SA" sz="3600"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ضعي قوانين لتنظيم البيع في المقصف؟</a:t>
            </a:r>
            <a:endParaRPr lang="ar-SA" sz="3600" kern="10" dirty="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endParaRPr>
          </a:p>
        </p:txBody>
      </p:sp>
      <p:pic>
        <p:nvPicPr>
          <p:cNvPr id="20484" name="Picture 5" descr="صورة2"/>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84963" y="0"/>
            <a:ext cx="24590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6" descr="113001"/>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0"/>
            <a:ext cx="2808288" cy="233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dir="in"/>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1506" name="Picture 10" descr="غدوو (371)"/>
          <p:cNvPicPr>
            <a:picLocks noChangeAspect="1" noChangeArrowheads="1"/>
          </p:cNvPicPr>
          <p:nvPr/>
        </p:nvPicPr>
        <p:blipFill>
          <a:blip r:embed="rId2">
            <a:extLst>
              <a:ext uri="{28A0092B-C50C-407E-A947-70E740481C1C}">
                <a14:useLocalDpi xmlns:a14="http://schemas.microsoft.com/office/drawing/2010/main" val="0"/>
              </a:ext>
            </a:extLst>
          </a:blip>
          <a:srcRect r="10968"/>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8" descr="image"/>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51050" y="1557338"/>
            <a:ext cx="5040313" cy="216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8" name="WordArt 9"/>
          <p:cNvSpPr>
            <a:spLocks noChangeArrowheads="1" noChangeShapeType="1" noTextEdit="1"/>
          </p:cNvSpPr>
          <p:nvPr/>
        </p:nvSpPr>
        <p:spPr bwMode="auto">
          <a:xfrm>
            <a:off x="1116013" y="3789363"/>
            <a:ext cx="7200900" cy="2303462"/>
          </a:xfrm>
          <a:prstGeom prst="rect">
            <a:avLst/>
          </a:prstGeom>
        </p:spPr>
        <p:txBody>
          <a:bodyPr wrap="none" fromWordArt="1">
            <a:prstTxWarp prst="textPlain">
              <a:avLst>
                <a:gd name="adj" fmla="val 54231"/>
              </a:avLst>
            </a:prstTxWarp>
          </a:bodyPr>
          <a:lstStyle/>
          <a:p>
            <a:pPr algn="ctr"/>
            <a:r>
              <a:rPr lang="ar-SA"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شكرا ًلحسن تفاعلكن </a:t>
            </a:r>
          </a:p>
          <a:p>
            <a:pPr algn="ctr"/>
            <a:r>
              <a:rPr lang="ar-SA"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إلى اللقاء في الحصة القادمة</a:t>
            </a:r>
          </a:p>
          <a:p>
            <a:pPr algn="ctr"/>
            <a:r>
              <a:rPr lang="ar-SA" sz="3600"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cs typeface="FS_Bold"/>
              </a:rPr>
              <a:t>بإذن الله</a:t>
            </a:r>
          </a:p>
        </p:txBody>
      </p:sp>
    </p:spTree>
  </p:cSld>
  <p:clrMapOvr>
    <a:masterClrMapping/>
  </p:clrMapOvr>
  <p:transition>
    <p:split orient="ver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txBox="1">
            <a:spLocks noChangeArrowheads="1"/>
          </p:cNvSpPr>
          <p:nvPr/>
        </p:nvSpPr>
        <p:spPr>
          <a:xfrm>
            <a:off x="683568" y="620689"/>
            <a:ext cx="7772400" cy="1224136"/>
          </a:xfrm>
          <a:prstGeom prst="rect">
            <a:avLst/>
          </a:prstGeom>
        </p:spPr>
        <p:txBody>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ctr" eaLnBrk="1" hangingPunct="1">
              <a:buFontTx/>
              <a:buNone/>
            </a:pPr>
            <a:r>
              <a:rPr lang="ar-SA" sz="4400" dirty="0" smtClean="0">
                <a:solidFill>
                  <a:srgbClr val="FF0000"/>
                </a:solidFill>
                <a:cs typeface="Hacen Qatar" pitchFamily="2" charset="-78"/>
              </a:rPr>
              <a:t>مدخل المهارة</a:t>
            </a:r>
          </a:p>
          <a:p>
            <a:pPr marL="609600" indent="-609600" algn="ctr" eaLnBrk="1" hangingPunct="1">
              <a:buFontTx/>
              <a:buNone/>
            </a:pPr>
            <a:endParaRPr lang="ar-SA" sz="4400" dirty="0" smtClean="0">
              <a:solidFill>
                <a:schemeClr val="accent1"/>
              </a:solidFill>
              <a:cs typeface="Hacen Qatar" pitchFamily="2" charset="-78"/>
            </a:endParaRPr>
          </a:p>
          <a:p>
            <a:pPr marL="0" lvl="0" indent="0" algn="justLow">
              <a:spcAft>
                <a:spcPts val="0"/>
              </a:spcAft>
              <a:buNone/>
            </a:pPr>
            <a:endParaRPr lang="ar-SA" sz="4000" b="1" dirty="0">
              <a:solidFill>
                <a:srgbClr val="0070C0"/>
              </a:solidFill>
              <a:latin typeface="Times New Roman"/>
              <a:ea typeface="Times New Roman"/>
              <a:cs typeface="ACS  Zomorrod" pitchFamily="2" charset="-78"/>
            </a:endParaRPr>
          </a:p>
          <a:p>
            <a:pPr marL="0" lvl="0" indent="0" algn="justLow">
              <a:spcAft>
                <a:spcPts val="0"/>
              </a:spcAft>
              <a:buNone/>
            </a:pPr>
            <a:r>
              <a:rPr lang="ar-SA" sz="4000" b="1" dirty="0" smtClean="0">
                <a:solidFill>
                  <a:srgbClr val="FFFF00"/>
                </a:solidFill>
                <a:latin typeface="Times New Roman"/>
                <a:ea typeface="Times New Roman"/>
                <a:cs typeface="ACS  Zomorrod" pitchFamily="2" charset="-78"/>
              </a:rPr>
              <a:t>مناقشة </a:t>
            </a:r>
            <a:r>
              <a:rPr lang="ar-SA" sz="4000" b="1" dirty="0">
                <a:solidFill>
                  <a:srgbClr val="FFFF00"/>
                </a:solidFill>
                <a:latin typeface="Times New Roman"/>
                <a:ea typeface="Times New Roman"/>
                <a:cs typeface="ACS  Zomorrod" pitchFamily="2" charset="-78"/>
              </a:rPr>
              <a:t>حال الشعوب بعد </a:t>
            </a:r>
            <a:r>
              <a:rPr lang="ar-SA" sz="4000" b="1" dirty="0" err="1">
                <a:solidFill>
                  <a:srgbClr val="FFFF00"/>
                </a:solidFill>
                <a:latin typeface="Times New Roman"/>
                <a:ea typeface="Times New Roman"/>
                <a:cs typeface="ACS  Zomorrod" pitchFamily="2" charset="-78"/>
              </a:rPr>
              <a:t>إضطراب</a:t>
            </a:r>
            <a:r>
              <a:rPr lang="ar-SA" sz="4000" b="1" dirty="0">
                <a:solidFill>
                  <a:srgbClr val="FFFF00"/>
                </a:solidFill>
                <a:latin typeface="Times New Roman"/>
                <a:ea typeface="Times New Roman"/>
                <a:cs typeface="ACS  Zomorrod" pitchFamily="2" charset="-78"/>
              </a:rPr>
              <a:t> الدول.</a:t>
            </a:r>
            <a:endParaRPr lang="ar-SA" sz="4400" dirty="0">
              <a:solidFill>
                <a:srgbClr val="9933FF"/>
              </a:solidFill>
              <a:cs typeface="Arial" pitchFamily="34" charset="0"/>
            </a:endParaRPr>
          </a:p>
          <a:p>
            <a:pPr marL="609600" indent="-609600" algn="ctr" eaLnBrk="1" hangingPunct="1">
              <a:buFontTx/>
              <a:buNone/>
            </a:pPr>
            <a:r>
              <a:rPr lang="ar-SA" sz="4800" dirty="0">
                <a:solidFill>
                  <a:srgbClr val="FF0066"/>
                </a:solidFill>
                <a:cs typeface="Hacen Qatar" pitchFamily="2" charset="-78"/>
              </a:rPr>
              <a:t>•	ما الجرائم </a:t>
            </a:r>
            <a:r>
              <a:rPr lang="ar-SA" sz="4800" dirty="0" smtClean="0">
                <a:solidFill>
                  <a:srgbClr val="FF0066"/>
                </a:solidFill>
                <a:cs typeface="Hacen Qatar" pitchFamily="2" charset="-78"/>
              </a:rPr>
              <a:t>المترتبة </a:t>
            </a:r>
            <a:r>
              <a:rPr lang="ar-SA" sz="4800" dirty="0">
                <a:solidFill>
                  <a:srgbClr val="FF0066"/>
                </a:solidFill>
                <a:cs typeface="Hacen Qatar" pitchFamily="2" charset="-78"/>
              </a:rPr>
              <a:t>نتيجة غياب القوانين؟</a:t>
            </a:r>
          </a:p>
          <a:p>
            <a:pPr marL="609600" indent="-609600" algn="ctr" eaLnBrk="1" hangingPunct="1">
              <a:buFontTx/>
              <a:buNone/>
            </a:pPr>
            <a:r>
              <a:rPr lang="ar-SA" sz="4800" dirty="0">
                <a:solidFill>
                  <a:srgbClr val="FF0066"/>
                </a:solidFill>
                <a:cs typeface="Hacen Qatar" pitchFamily="2" charset="-78"/>
              </a:rPr>
              <a:t>•	ما أسباب هذه الفوضى؟ </a:t>
            </a:r>
          </a:p>
        </p:txBody>
      </p:sp>
      <p:sp>
        <p:nvSpPr>
          <p:cNvPr id="2" name="AutoShape 2" descr="data:image/jpeg;base64,/9j/4AAQSkZJRgABAQAAAQABAAD/2wBDAAkGBwgHBgkIBwgKCgkLDRYPDQwMDRsUFRAWIB0iIiAdHx8kKDQsJCYxJx8fLT0tMTU3Ojo6Iys/RD84QzQ5Ojf/2wBDAQoKCg0MDRoPDxo3JR8lNzc3Nzc3Nzc3Nzc3Nzc3Nzc3Nzc3Nzc3Nzc3Nzc3Nzc3Nzc3Nzc3Nzc3Nzc3Nzc3Nzf/wAARCADCAQMDASIAAhEBAxEB/8QAGwAAAgMBAQEAAAAAAAAAAAAABAUAAgMGAQf/xAA3EAACAQMDAgUDAgUDBAMAAAABAgMABBESITEFQRMiUWFxBjKBFJEVI0JSoTOxwSRi0eE08PH/xAAZAQADAQEBAAAAAAAAAAAAAAABAgMABAX/xAAlEQACAgICAgICAwEAAAAAAAAAAQIRAyESMUFRBBMiMhRCYYH/2gAMAwEAAhEDEQA/AAtPpVSK2BAA8vmB5qrbnJr3TyDLFTFXxUxRAUxUxVsVMVjFCK8xWmK8xWMUxUxV8VMVjG9jbXEsqPbwPIVcAaVyM9hX1WHpwXpkdvMcysAzbYwcVwn0hfSWlywEkYjJBKyNgfPzxXcreidQynW3GAwzn0rh+S5OVHXgSSsUXVgIi3fB5pbIhVtq6q4jeVNBTGed+KUX9mIceYHIzUYysq0LEcgimdlPFhtY82kgGlrLg1ZW0/bTNWKmS6UrlRwTWMIGDWs75UE0Oj7kUy6MWIJU43o/pcj2reIo8x23oaJVIAzR0BVJE1KHXPBoMyGsWi9inikj3nj8N5VTfTjjP5NIbv6FihtHdLt2nWMtpCg6mA7D3rpFuC0CrCuhcbY7VVb+SNApGT6mpxnOP6juEZdi65+mOmHpNvBNF4EoUEyxqM6sb55zxXC9Y6Nc9KkVZ1DRuMpIu6n2+favqEUq3Shpl3XjHBrOSC2u0MUkaNHjdXGc0+PPKL3sSeKMuj5FivNNfRl+kelrqGZmLercfFAdW+klIUdLGklvMrvt85rqXyYN0c7wySOI017proJfpW/hcCQxAEE6gxI2/FKrmxuLVsTwum+xI2PwarGcZdMm4tdoE01130bZushlYqUY4xnj8Vyuk0VZX1xZyB4XwR60MkXKNIMJKMrZ9Xa6SKMA7dqQXN9C12YQcsTSVPqPxYR4ykSDcjsTWdhfC4lLaAZQSQM71xxwuNtnU8qfQ+LKDgqalLW6zMrEGHcVK31yNzRyWKukbSMFRSSewpr0CCCS5kN0uYtGM+hJFOJ/p6YtKYo4wrtkMP6R7V1yyqLpnMsbatHIlCGIYYI2INeyQvHjWpGeMiu+6X9LW0cyXd1MZmTcpjA1dqO6j0q1vf5ksRI5wp9tqk/lRukOsEqs+Yaa2tbOe6k0W8ZdgM4FdXafRxkmY3M+iEYxpAJb/wAV0nS/p6w6c3jQGQ7HOsg/8UZ/JhFa7NDBJ9nGw/RfVJIg7m3iydg8nPvsDQ/Wfpi46VaLPLPDIWfTojJz8jPNd71Ea9UkM4JXcIalm0lyFkuLRSEOVZ14b1FQXyZ9sq8EOkfJSpFeYr6bddM6Lf3RM9qqyk4JjYrk57gUnP0WjXM+bnRbco4IJTf7SDz810R+TB96JPBJdbOLQlWDKSCO9Nuh31xBfxzK6MR5dMjgDH5oK+tha3csCyCQRsVDgYzWIFWaUkSTcWdt136jYQwyWUsYfJ8SPIYgfg0k/iNz1K7Z1YIANgaSqpJxTKy6X1KSRTbW8oJGoMRgY+aksUIIp9kpMc7soycnvWkcJoHo0Uj3jW11P4TlsGNxg5ro16RcAkgrjtg81zTqLovD8lYnuISF3oTQQcinjWc8jFFjZiOcChv4ZcykGKPIO25xigpILQJaI8s8cafcxArpD0ZmdRHKNHfPNV6Z0XwYxLI48bcr6CmYQxldbacAcVOc96HjH2Yx9MWMj+a7BdyhPJrC9tnfVpjOocHtRd5P4ah0bJ70quOsMTpKgjvikXJ7GdI8gaZUKAMpwRxxVylxb26mMtIx3bAJ3rQXAaNBqyWG5Fa2cojUoX49TzTNintkxkGtgQ/AQjiryFg4VcZzkg9q0gdVBL7t2YcYpbdys0pKk5zkGlW2F6QQ0X6tZEbGcYBI4NYN0SIWwhlupHY8kgFc+gBrESOGyz6c9zWr9T1KAq7jin/JdA15EvV/pu5aVY7KJDGB9+wPxXO9Q6ZcWEgS4QrkZB7Gu9t7yZzvjFW6hbfroNDCNs9mFWhnlHTJSxJ7R81CZFaRTSQjEZx7jmuj6lbJYYS4hDxg5BXhj71zk2nUdA2z6V1Rkpo55R4m6XbhAC4GPVc1KE3qU3BC8mfT4+i2Ns7NFGEz2U0ps+uKL2SOZyFViArDGMGmHTb971QfDbcc42pR1ro97edQ8SC28rYBZSMH3rggrbWRnXJ6TgdA17BLGHVwdQyqjbNHxiOOJQ7ZyOa5aPol5FcxjLPoGASfKP8A8zTSOznjtAJ5GEgY5AfORSShHwx4yflDKKzt1kMsbMdXKlsjPrVOozPGiqmQjbZ9KytlkMeMkEcGgL2SbzxuS2aRK2M3SNIprazLNJKspJxuOKpedZMx0wN5c4370jnLk71iAzbVXgu2JyfQ7a2ub5hNbhSoGC2Qu9e6rh0lt3cK4Ug753xS+zv5rQFVY6T2omK5SSczMgLad9uT61qZtHGXltNbTGOdSH5+R61gBXcdSt7bqkHhlBFIuPDfnHsfauYj6VeSXP6dLd2lxnA4/fiu3HlUls5J42noN+lrGG7uyJwBow4Pc+1dzJ4qRssRGkDua4To7S2/Uo0dWU50MCOP3rtij+G5BBAG4J2x8VzfIvkdGD9RdcQpMUdkikJIOogagR71pH1crMYpIwu+ABWK9QE10sMMAYA7ADf/ANUPcP8AoLvxZYSSd1UnbNTq9Me66HyswR2ZwFbdSNv3oJrpwD4Y1DHmIU80lk6pcuHLHIbse1DR3cwzpZsd8Vlj9mcztDLogUastjgUM90SPMpOOKA6LHdl2LsAv9StzTwxRKBqAJqTSi6KK2JLy6do9IjYfNKHWRjwd67B0hlGGC4oSe2tEGXQafUU0ZpCuLEVnG4cZzTIWbuoI59zQ1+Y7cK8EgKngd6G/izaQpH5FNt9A0uw9bmSLVGx+3kZrSFkLjODmk36zzMVJ8229X/WALgMc+x2rcTWNb0x/bsKFjhjY7mk9xdMTkNQ69QlQ7HNFRdAtHSOiR7a8VeN0WNmL8DINc4eoyyDB4ph06SRoZlZNQKEDNbiaxVe9RkuNSzYIB22pS4yc0d1MMl2VbGwAGPSiOh2cVzcapkdlU5wFyp+a7U1GNnI05SoUaT6VK7s/TnT3OorIC2+AeKlT/kwH+iQ1VooG0phcncAV696LdBIDqjJx5d8GsLptduXQPvuSNqUz3XhxiBkdWZhqUj/ADXJGHI6HLidJBcNL5lwVqsz5J4bekAu16YQrzGSN1yoHIoiy6rDIrqmrUD/AFd6zxNbQVkT0xys6xERg5JGaX9QBLkryaKtjI66pFAFUuoGwXQcUi0xntCC4R8ksN6FB34xTtIEk/1DjFKbxfDlYY8o4PrVk7JtGDZY1aNzG4wf3rHXttxVQ29NQDoIprafBwFb4709tNDxKABkDtXF20qq2SM03tOoBJBzipTjfQ8ZDOfp1reTGSXWJB6d/eqG2ktopItesyZAz2FWS7aTIQBQf6q8ilzOFdwzDsTxS3KhtFbOwjtNTxHBYYyRk16I4ZXMt3IsoVvIKxvJWkJAJ42wcb0llS94RH0j0opN+QNpD57Tp10SohCnOSy7Vq4tbZViSJAi42xzXOxxdSTBCnfsDWzXNxAQt2jDI5I5o8H7Ny/wYN1ItNhIi2+2Dis769kVQSoX2pHczskmqF8g9x2oOe5nlHmdiKZYxXMZT9SmX+rFCTdWncYMhxS1jIeQaqEkI4NU4oXkw0X5C40gn1NDtMSdqxCNng1osbHtWpGssJHq2pjRMVlIYww/atzZnC7YzzQtGAAjybCjLTpviEajWxiWMAY471pHNo+2gEvJbwWgUOuotsAK2vOoQWMUaooy449K8GiZCGJ+QdxWMPS7Zpj4jM5xsG3FZKP9gO/AmuIbi/keWGJnC7bDt2ovph6nYgqsLBMgnUNhmun6VbR26yfywhLAZH9X4o6QpjSAuTzmjLP/AFrQI4vNmcM7PErNpBI3HpUqCJBsY9/Y1K59FtiTq/XDFJ4MEa6Tgtnf8UkveoS3Uoc4XSMDFCyvrYn1qlejDFGKOGeSUmeszMckk0d0V4heobh9Kj/egK9XY5FPJWqETp2du/UoxKsYY47mry3urIU7VxwuZMg54reK+lQg7H2Ncr+OdKzo6TxdS4pV1BXYHHFU/jHk/wBPf2rNupBv6djSrHJPoZ5IvyCBWUVEDMcUQzo+CO9V8VImyuCaamC0MLCw8WMkkhuQMZzWssPgPiVdJHFZW3VJYkykYOBk4PavZrsdUHh7iTttS8ZXvoPJVoGuOoTtN4Sk6V4AHNM7DpryRa2aSOXnJxg5rPonS5lvBLdQjw1U4zTq9vEi8inehknX4xNCN/lIRXUlzYT5YMwXnI23o2K9RkDgYDAEg9qJMi3Vq0bnnnO9A3liqZZJCxC9h/tQtS0+xqa6NxMI2Pm3J4q93/NgDOhA7ahQXTrQ3E5muBIgBBVCdjTS9CeFjVjHalkknQ0W2rFVvFAzESouD6Cl94kIkZkAVe49KMvriG0jB5c74Brn7ucSEBCdPJq2ODlslOaWiS3Khgsa5961e7jRsNGcihYYRLqy4XHqOaHYEner/XF6I/ZIb/xC20HQgVuwYf8ANZG/g1ZCn1IxzSsipit9UTfbIZwdUuJZ44yE0sQpwtdDcRtAVKjbG1c70eGGSYGWbwXV1KPjPztXY3iR6EwS2lcZbk1z5qTSRfFbVsQXEjSPuMAbAVSKF3OFUk+lFzRqTlaM6TIIxKijzEbH/ikbpD1bMrPplxLGWOEU8ZPNG2nSpY2BZlH5yaJu7to4lwBkcitLa5OFDtlm3x6CpOUqHUYmn6TJy0hDDcBazjsiocudTE7H/wBdqFur3+d5G9jRVpKWA84IO9LtIOjf9KnfV+9StfGUbaqlLbGpHy+piraSDg817ivYPKKAVYLVgtE2Fm97crBGQC3c8AUG0lbClYNivQK6Rvpgal03YC/1Fl/2rKf6aKIWjvI2PYFcZ/NS+/G/JT6Z+hAa8pl0zpE9/OYwDGqnzsynb/3RvWOhfpYY3tEkkxtJtk/OKLyRUuNgWOTViDJqZNazW00DYmidD/3KRWeKfQo8+n1UJIzgEsQBXSQQ28KYSJEHB0gVw9tI8cilF1EcD3puOqSY0y5U/wC1cuXHJu0dGKaSpnSGRYwSWGO1Ib64je4Jz8isZbtZ0WLUSXOBiiIuiCSRALlIzj+YB5j+PWkjBR3IeUnLUTJbgR5A5ojVcaVLRgq41DPI/FNIbGC2TXHbjWi4DkZYn1qhM7B5fCbfjHal5p9Ibi12JHuHN34gDlR92DQl11EZJi1FsHO+1NpoZdZnij1u/l0Dmq2/0/Ck2bm4JJ/oTbf3NVU4LbJuM3pHJzSPK2WJPzXiJnmuxv8AoFpPqWEiKYDY9jXOXvT7iwkC3CAA/aQchqtDLGWkSnjlHskMkS2xh8NdTDdzzQk0a48hz+MUxgt7V4xrkw7cYPFVg6bNcXHhIMY5Y8UVJJsDTYP03pFz1Fj4QCoDgu3ANdAn0pZhAHu5NQ2YgDDH47Uy6bZp0+3ESktvkk9zW8hjJ0nvXLkzyb/F6OmGGKWzlpvpi7jl1WZWeMYIYsFP7VtJfkOlpOCjqdEmd8eu9dEWWJCEcqD2zQK9Ns5pTKECSEE5U8mssvL9zfXX6ie7uYonWKM6sn7ia16fcp45BOduewoa76U5vzHHINJORtuB8Ub1LpjG2RoQS0a4yBgmnfCkr7FXLbCZ54pCAHUg+neqh5n/ANIM2ByOBSKzt5tesHCjk0+sibaZhFIWhI1ebsaScFHoaMnLsqls0jEsTqHOaY2aiGENIRr7AdqGk6imlsKNXrQLXzAnBP8A4qdNj2kNXlyxOalKf4h6ipQ4s1jG66HBdyrcY0MTmQZwH/8AFK+tdGMMgks4yYTgYBJwa6WOSKSMYyU7A1uCq4KjFNHNOLFeKMkctb/TU3iKbmaJY++hst/tXQW1pbW64gjRDgAkDc/mtTaEtqRsVUo6qSctjjHehPLKfbDHGodIznXTljxjagcO7jQdzRjq0jBX2PoayaFkHl/zQToLCtTCDDNuO/vXsUsjKGLEAdzQhbCaWO//ADXk9y6robbI5ocbDYRPJ4qPGWR/Lgiufu+jMpX9KTJHjO/INMYoW8TVFqfbkCi4wCwWNyfUHtTxk4dCSip9gfTemQQx+I8ep/ccfFWu+mWc+W0srnfKt/xRkokCsEYDAzk0rt7qW6ufAQeY537CinKT5WZqKVUTpHSyZ1uHjAhjOpSxwX9Dj0rS5ASRiuVYHgmmM8qWcaRnD4Azn1HG1I7uUyyl/Xmim5u2BpRVIZW3U5MBJBqz3zvRU1z4JXOW2pRaWtxKqvChIJ+7O1MZLdo4VVyGcHYClko2NFug2OSJkD6wDSm7uCZMoDqB3NXIdPKeKoYRsS2Se3pQikmFuzRLhWgLE4ccZoPqVnfX6xCGNWT7s6hniiJYguO2a3tpZ1XQn2+1FPi7QGuWmI4OjdSRiy2+Cvqw3+KddOtJYUIuWy5OcI2QPajpA50hnKrjJxzVAy48gwRyDya0sspLZo41Ho1xGoAKnfuaCvVk1fyRn39K2/UAnDL+c1hdXqRjTpHsQKmk7HbQuVri4JVQSR3O1YrPJFPpYMGHai/4sqAjwzn1xWUl1BK/l0hm5bG4qm/Qn/S7XKg6hgEjkVDesUIbcH02rObSUGhkf1IG9BySYbAH49KKVmGHS7OOO3kLsJNbZ0ntSy/R7W+GGKxNuMnIFH2DGTCjYnvVbvpMlzMrS3HkBwRjgU0ZVL8mLKP46BUWSZmMWGjxuRWMsRJ2O9PGRILcR26eRRihoIY2kzJGFfvmhyXZqFIt5CM5qV0Phr2G3xUpeY3E2iljhlVETSnHPPvRctwoJ0nNJY5RIwAO53ya1ZnyFGMdzSuJlIPfqOiNh7UPZ9QUS+dtj2rKSJXXOoGl87CM4XaiopmcmPlk8SRWSRSoznPIzVbi4CKVzn3pX029RZAkgBztW3U5lTDp5s7c1uO6Ny1ZlNd6ZFft70TLfQTx6mONI+3HJpAzZNeaveqcEJyY1F6QulCR+a2tLg+LljuTuaVRMx27URD4mr7TWcUZNj9x4v8ALz5X5qtjYfoJZni0mNwMZ+5fb4r20IwrNuwo1GwDlgc9jUHJpUVST2Kb8GRyxAoBFjWVTLgoTuKadRQtJ5QAoGT2oaysVnbx3byDjFUjJKIjWxgkruCscYC5xnjFZ3LCNQ8Z16WzWjMEYIuynv7VSV7dAV0tvyc1NDg08omwyjHrUt11OCSCBvXjRL4RIYrn7WPFeWTxhgrgEA51Ab0/gXyXvcFlYL5RRcE4EecCsJHF1Osarhe+PT1ql1cyB9CRjQvAHpQ7VDdbCZZ2YqSOP80I8xV2JOMneqpct4gJG2e9eXKiabTEdj61kqM3Z5lJSNzn5rN4oX2cnI22NY3SfpdvFDNnfHAoNpyGznf5p1G+hL9jFkijOOfc1iyRtv4a7ckCgjcgDLE/FUlvi8RUDSfUUeLNyRssoVsAjHxR8CRsvr67VzwlOr1px0+7KxsG2B4oyjoEZbCDot5OBvxWjXADZ/xQd9OCwO3tQgue+fzSqLYzdDhpCsY8MA+3pUVyyktz7VWylgWHxXfLH+mvFURxy3HiagRnSBstKEoZ9/vI/FSk7XczksEJB9BUqn1Mn9gaoeEhS+c8UwgXG7uMEc0hkvHkYajnHBopJ2ZAuaDizJoZTzIoIUClcwLsSeK0aUKu+5rOVtQDDvWSozdmaLpbIO9euzNksSa9BWs5HpxTwLqO1axxebzV7aYJztn0rfzGTA0j5oNhSNY1UDFEKRGCQMUHKxjUamByeBWD3DNwxx7UtWNdDW3v5YWADDHcetNDfxvGGCLqOwxzXLozNv3rUM22Dv7UHBMKm0OorhJW0SANkkkEf4reObUftAUenaldlbzGZcgqDvqI2NM1QIdOCSeanJJDpsv4bbSE52xSyabQ5JwMDAwKKurh0J8TYEeUCk1xLrz2PqaaCBJmzXuX0NnTjO3rVEcLINLFsncUJaxhpcyEGmdvarEA5YFjx7U7pCK2bJcCEEhCXO2c8V6L5vMW0jbjvVptDosmR5Tuo2NCSIhjaQZJJ9RtSaY+zxbhZCxcYzwRV4r2MQOuMSdmpZJgEgHNYlyONt6fimLyN5JM6jIM54NBO++1aSyal96HbFUQjL6wRvVC+TgVkz4rxn8pxRSA3RsNgdRxWtpNGhYzliuNlHrQGT3qwaqcNUS57s3nk1uWUnHoTVI5NHJOKqDXho0qoFu7CVnO3nbbgUws76JRh5SAeQRsaS74z2om1sp7lGeFQVXkk4pJY41sdTlejoll1jUoBB4IqUDDZdQSJVWaJQBsCOP8VK5+K9lrfoUhgtWFzjFDmOcLkxsB6kVa2XTKplXK9waqTN2uGPatoroaCHHxW09xCyKiRKpA5xWIaIxsHQFuzDalv/AlZJx24rEyljgb1YoH2Aq8cQjx3NNpA2ehJAgOCM1eGSSMhsfvWgJOAKjc5Zd6WxqB5JTq3qviZ71rdRo6BlBBxQOplOCKZbFeg5ZjwDWqSnI3pW0pXbGK1imBO5wK1Gs63p96MASEYxtmimuolbOxHrniuWhuYUGNRJx91Zy3rDhql9dsrzpDu7nWQnJpZOrEkh1A96WyXrE81g925HJqig0I5WNocL90g/FHfrY1QLrLfJrmP1D+teeO3qaLhYFKjpGmLqNDavVQd6GvJWjIwukH3zSYXEnYmvTNM/8AcRW4UHkMWZtGp8AHjNDPMAcBgaFZLggeR9+Nqz8OZmwFOfeikCwp5veqGWvBZXBbSdOfmtG6dOmnDRtnsrbitaNsyzqq4TY+vvRlvZSM3hkIGz93pWE8RilaM/cDjbvTRabFldHtkkRkJmI0gE702g6bZOiy5kZT3wQtK4rSZ5o1aNgGI309qeXFyIGSOE+GseygUuWTvTDjWto8XpVkwPm5434rRrKzREjeNWUcHO9YNaG5Hiwz6STsCO/4rI9LuA7N+pyQNjjvUrvuQ9V1EMmezjTwNMaoeVIr2N4oECxq3h9gNwKEjQw5W8jVix+7nNaqULL4DZQ0GgpjBboADKCpWIQf2j9qlTpD2waeOOZgrglV2yDXkfT7VTqYsfmhTO8bAv5c74q6XIkOSdh2pqaFtGs3S4pSWgk0b8HisW6O6oztMu3AzW7XQRNSaaG/WMxwDnNFOQHxMjbiMHW3xihzIRtvRsgceWQaSexoGUMDsc1RMVlo5GzvV5JWIAAJ+KxSORxlRv6Zr3TKj4KNmtoAVA7llBQhe+RRphhmcDwlPuBilniuhwyMD6YrSO80nfNK0/AyaCbvpyJvGMAc96GjsoGGlnAYnnHFEz3yTRgBgDQZUfcJ1z6YrJutmdBCWEcOGyje3rW36e2U5CAk9vSgw7DBEiNj3r24vpZVwdA7bYzR2zaLSrbhCNKZz2AoIxRZ+0Vk8jZ3P7VTxsc06TQrZubeJu1ehFjyqj96wE3FEQTR6sSjKEYJxuPijddge+h70a1jktgZreNyM6Syjc1vc2tpok8a2CHGzLsP8Ushv2RTFbKT/aS2Kxlnv5ZBCy7t/Sdqi4ybsqpJKgl/BMSxhnCrxvQsllAELpcnP9pG9ZN+shVkaIHO2TuRWKxXTqSI2IHOO1Mk/YG/8L6gpAJzijrK3idfFklwOwHNLWsrsLrMbBfXFZrrXcNg03G1oXkl2N3vjDOyMFfHDdzQ4Q3bjSMPnIPtQOWZtTnNbxzyIcqcGioNdCuafZ0EbsigMxJGM7Uv6kQ7BwMnvg0Gt7KrFicnFUkuGkIJ2+KVY2mM8iaC+mX4tpCG1EH0NHt1HxpG0oMY5pCQJB2B9aJtisa6SRrJ2b0oSguwxnobLOHG+AaieFG7BSuSaXzLIpBVsqfStRGhVXdj7+1LxDY1EkeBt/mpVY44AgyuTzxUqRQ5ea5aZ2cjBJ7Gsi8gG2fxV/DX0q4UCuqjmcgYyycb1ZZ5lGAWGN6IArTUNvItEFgLzyMfM7E1TxG7k0fgZzpH7VHjiZd039qxrAlnZeDWy3b5zr396t+niJwFx8mqPbIPtOaGg2bfrnJ8zKfmqPMsnIA+BWSwDuP80TDbIVDMoAO2SaGkFNsxji8V9K5J9AM0yj6KjRhjK5Y9gKMs4IIcvGF2G5A3omMjOV4I5NTlkfgpGC8gA6VCDghgfc1vJHbWkOBEuT6jNbyPjfOfgULMrTN5dQx70tt9jUl0USeNtsLx/bQukNdbpqHcEbVdoLmEl9JbG+axNxMJCWYj/tNOl6Fb9jAmGSLQVXbtjmoksKDSYkCkb4UUvd2IyH/Ar2COW5kCBsn47VuHs3MNdleQLDGueAcdqIji8LJ06tQAyd8VSK3kjxkgqvJBG9bEkDU22+wPNI34QyQPeABAwxn0Ar2yjeRfE0BVPLNtn4ouPWDnCkc4J4qsgndwEUKmN98Chy1Qa3ZeVHUHMmccBVyaTSwwyNhcq5zv2z8UxuVkWLMOHON8mlbvJAHWSOPJOW3Gf/vxTQ10LOn2eQwo0JjlIRte7FckVobAgko6MvbPNDSMxwwYlT3960WfCbbNVXy7RJcfIOwxXhAHBzV5HMhBPYYrM1RE2RVLHAov9E+kESKDjJB2waFVyhytQyuRgmldvoMa8l/EkjYqx4O4zW6zuV/lkA/O9BFy2NVWPlOx2rNJhTaCTdzZ3Y5qULqPrUrcV6NyfsvXtSpWAe16KlSsA9FQ1KlYxWq1KlYxBRSf/G/NSpSy6Hh2XiZhGuGI571szsFHmP71KlRfZZdFWdhnDH969tSSZMk1KlbwYMnJ8JTk9qBvt1BO5zUqVsfZp9AXamPTwBBKwGGwN6lSqz/UlD9i4J8fk8ijLjcnPpUqVB9l0YqfM1XlY+G25/epUoMKFkrv/c33etedS3ifO+w/3FSpVF2hH0waI/8ASEf99Z1KlWiRke14eKlSmEK14alSiY9HBqVKlKMSpUqUQH//2Q=="/>
          <p:cNvSpPr>
            <a:spLocks noChangeAspect="1" noChangeArrowheads="1"/>
          </p:cNvSpPr>
          <p:nvPr/>
        </p:nvSpPr>
        <p:spPr bwMode="auto">
          <a:xfrm>
            <a:off x="90170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Tree>
    <p:extLst>
      <p:ext uri="{BB962C8B-B14F-4D97-AF65-F5344CB8AC3E}">
        <p14:creationId xmlns:p14="http://schemas.microsoft.com/office/powerpoint/2010/main" val="1590615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txBox="1">
            <a:spLocks noChangeArrowheads="1"/>
          </p:cNvSpPr>
          <p:nvPr/>
        </p:nvSpPr>
        <p:spPr>
          <a:xfrm>
            <a:off x="683568" y="620689"/>
            <a:ext cx="7772400" cy="1224136"/>
          </a:xfrm>
          <a:prstGeom prst="rect">
            <a:avLst/>
          </a:prstGeom>
        </p:spPr>
        <p:txBody>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ctr" eaLnBrk="1" hangingPunct="1">
              <a:buFontTx/>
              <a:buNone/>
            </a:pPr>
            <a:r>
              <a:rPr lang="ar-SA" sz="4400" dirty="0" smtClean="0">
                <a:solidFill>
                  <a:srgbClr val="FF0000"/>
                </a:solidFill>
                <a:cs typeface="Hacen Qatar" pitchFamily="2" charset="-78"/>
              </a:rPr>
              <a:t>مدخل المهارة</a:t>
            </a:r>
          </a:p>
          <a:p>
            <a:pPr marL="609600" indent="-609600" algn="ctr" eaLnBrk="1" hangingPunct="1">
              <a:buFontTx/>
              <a:buNone/>
            </a:pPr>
            <a:endParaRPr lang="ar-SA" sz="4400" dirty="0" smtClean="0">
              <a:solidFill>
                <a:schemeClr val="accent1"/>
              </a:solidFill>
              <a:cs typeface="Hacen Qatar" pitchFamily="2" charset="-78"/>
            </a:endParaRPr>
          </a:p>
          <a:p>
            <a:pPr marL="0" lvl="0" indent="0" algn="justLow">
              <a:spcAft>
                <a:spcPts val="0"/>
              </a:spcAft>
              <a:buNone/>
            </a:pPr>
            <a:endParaRPr lang="ar-SA" sz="4000" b="1" dirty="0" smtClean="0">
              <a:solidFill>
                <a:srgbClr val="0070C0"/>
              </a:solidFill>
              <a:latin typeface="Times New Roman"/>
              <a:ea typeface="Times New Roman"/>
              <a:cs typeface="ACS  Zomorrod" pitchFamily="2" charset="-78"/>
            </a:endParaRPr>
          </a:p>
          <a:p>
            <a:pPr marL="0" lvl="0" indent="0" algn="justLow">
              <a:spcAft>
                <a:spcPts val="0"/>
              </a:spcAft>
              <a:buNone/>
            </a:pPr>
            <a:r>
              <a:rPr lang="ar-SA" sz="4000" b="1" dirty="0" smtClean="0">
                <a:solidFill>
                  <a:srgbClr val="FFFF00"/>
                </a:solidFill>
                <a:latin typeface="Times New Roman"/>
                <a:ea typeface="Times New Roman"/>
                <a:cs typeface="ACS  Zomorrod" pitchFamily="2" charset="-78"/>
              </a:rPr>
              <a:t>مناقشة الأشياء </a:t>
            </a:r>
            <a:r>
              <a:rPr lang="ar-SA" sz="4000" b="1" dirty="0">
                <a:solidFill>
                  <a:srgbClr val="FFFF00"/>
                </a:solidFill>
                <a:latin typeface="Times New Roman"/>
                <a:ea typeface="Times New Roman"/>
                <a:cs typeface="ACS  Zomorrod" pitchFamily="2" charset="-78"/>
              </a:rPr>
              <a:t>المسموحة والممنوعة في مختلف الأسر.</a:t>
            </a:r>
            <a:endParaRPr lang="ar-SA" sz="4000" b="1" dirty="0" smtClean="0">
              <a:solidFill>
                <a:srgbClr val="0070C0"/>
              </a:solidFill>
              <a:latin typeface="Times New Roman"/>
              <a:ea typeface="Times New Roman"/>
              <a:cs typeface="ACS  Zomorrod" pitchFamily="2" charset="-78"/>
            </a:endParaRPr>
          </a:p>
          <a:p>
            <a:pPr marL="0" lvl="0" indent="0" algn="ctr">
              <a:spcAft>
                <a:spcPts val="0"/>
              </a:spcAft>
              <a:buNone/>
            </a:pPr>
            <a:r>
              <a:rPr lang="ar-SA" sz="4400" dirty="0" smtClean="0">
                <a:solidFill>
                  <a:srgbClr val="33CC33"/>
                </a:solidFill>
                <a:cs typeface="Hacen Qatar" pitchFamily="2" charset="-78"/>
              </a:rPr>
              <a:t>لماذا </a:t>
            </a:r>
            <a:r>
              <a:rPr lang="ar-SA" sz="4400" dirty="0">
                <a:solidFill>
                  <a:srgbClr val="33CC33"/>
                </a:solidFill>
                <a:cs typeface="Hacen Qatar" pitchFamily="2" charset="-78"/>
              </a:rPr>
              <a:t>تختلف من أسرة لأخرى؟</a:t>
            </a:r>
            <a:endParaRPr lang="ar-SA" sz="8800" dirty="0" smtClean="0">
              <a:solidFill>
                <a:schemeClr val="accent1"/>
              </a:solidFill>
              <a:cs typeface="Hacen Qatar" pitchFamily="2" charset="-78"/>
            </a:endParaRPr>
          </a:p>
          <a:p>
            <a:pPr marL="609600" indent="-609600" algn="ctr" eaLnBrk="1" hangingPunct="1">
              <a:buFontTx/>
              <a:buNone/>
            </a:pPr>
            <a:endParaRPr lang="en-US" sz="4400" dirty="0" smtClean="0">
              <a:solidFill>
                <a:srgbClr val="9933FF"/>
              </a:solidFill>
              <a:cs typeface="Arial" pitchFamily="34" charset="0"/>
            </a:endParaRPr>
          </a:p>
        </p:txBody>
      </p:sp>
      <p:sp>
        <p:nvSpPr>
          <p:cNvPr id="2" name="AutoShape 2" descr="data:image/jpeg;base64,/9j/4AAQSkZJRgABAQAAAQABAAD/2wBDAAkGBwgHBgkIBwgKCgkLDRYPDQwMDRsUFRAWIB0iIiAdHx8kKDQsJCYxJx8fLT0tMTU3Ojo6Iys/RD84QzQ5Ojf/2wBDAQoKCg0MDRoPDxo3JR8lNzc3Nzc3Nzc3Nzc3Nzc3Nzc3Nzc3Nzc3Nzc3Nzc3Nzc3Nzc3Nzc3Nzc3Nzc3Nzc3Nzf/wAARCADCAQMDASIAAhEBAxEB/8QAGwAAAgMBAQEAAAAAAAAAAAAABAUAAgMGAQf/xAA3EAACAQMDAgUDAgUDBAMAAAABAgMABBESITEFQRMiUWFxBjKBFJEVI0JSoTOxwSRi0eE08PH/xAAZAQADAQEBAAAAAAAAAAAAAAABAgMABAX/xAAlEQACAgICAgICAwEAAAAAAAAAAQIRAyESMUFRBBMiMhRCYYH/2gAMAwEAAhEDEQA/AAtPpVSK2BAA8vmB5qrbnJr3TyDLFTFXxUxRAUxUxVsVMVjFCK8xWmK8xWMUxUxV8VMVjG9jbXEsqPbwPIVcAaVyM9hX1WHpwXpkdvMcysAzbYwcVwn0hfSWlywEkYjJBKyNgfPzxXcreidQynW3GAwzn0rh+S5OVHXgSSsUXVgIi3fB5pbIhVtq6q4jeVNBTGed+KUX9mIceYHIzUYysq0LEcgimdlPFhtY82kgGlrLg1ZW0/bTNWKmS6UrlRwTWMIGDWs75UE0Oj7kUy6MWIJU43o/pcj2reIo8x23oaJVIAzR0BVJE1KHXPBoMyGsWi9inikj3nj8N5VTfTjjP5NIbv6FihtHdLt2nWMtpCg6mA7D3rpFuC0CrCuhcbY7VVb+SNApGT6mpxnOP6juEZdi65+mOmHpNvBNF4EoUEyxqM6sb55zxXC9Y6Nc9KkVZ1DRuMpIu6n2+favqEUq3Shpl3XjHBrOSC2u0MUkaNHjdXGc0+PPKL3sSeKMuj5FivNNfRl+kelrqGZmLercfFAdW+klIUdLGklvMrvt85rqXyYN0c7wySOI017proJfpW/hcCQxAEE6gxI2/FKrmxuLVsTwum+xI2PwarGcZdMm4tdoE01130bZushlYqUY4xnj8Vyuk0VZX1xZyB4XwR60MkXKNIMJKMrZ9Xa6SKMA7dqQXN9C12YQcsTSVPqPxYR4ykSDcjsTWdhfC4lLaAZQSQM71xxwuNtnU8qfQ+LKDgqalLW6zMrEGHcVK31yNzRyWKukbSMFRSSewpr0CCCS5kN0uYtGM+hJFOJ/p6YtKYo4wrtkMP6R7V1yyqLpnMsbatHIlCGIYYI2INeyQvHjWpGeMiu+6X9LW0cyXd1MZmTcpjA1dqO6j0q1vf5ksRI5wp9tqk/lRukOsEqs+Yaa2tbOe6k0W8ZdgM4FdXafRxkmY3M+iEYxpAJb/wAV0nS/p6w6c3jQGQ7HOsg/8UZ/JhFa7NDBJ9nGw/RfVJIg7m3iydg8nPvsDQ/Wfpi46VaLPLPDIWfTojJz8jPNd71Ea9UkM4JXcIalm0lyFkuLRSEOVZ14b1FQXyZ9sq8EOkfJSpFeYr6bddM6Lf3RM9qqyk4JjYrk57gUnP0WjXM+bnRbco4IJTf7SDz810R+TB96JPBJdbOLQlWDKSCO9Nuh31xBfxzK6MR5dMjgDH5oK+tha3csCyCQRsVDgYzWIFWaUkSTcWdt136jYQwyWUsYfJ8SPIYgfg0k/iNz1K7Z1YIANgaSqpJxTKy6X1KSRTbW8oJGoMRgY+aksUIIp9kpMc7soycnvWkcJoHo0Uj3jW11P4TlsGNxg5ro16RcAkgrjtg81zTqLovD8lYnuISF3oTQQcinjWc8jFFjZiOcChv4ZcykGKPIO25xigpILQJaI8s8cafcxArpD0ZmdRHKNHfPNV6Z0XwYxLI48bcr6CmYQxldbacAcVOc96HjH2Yx9MWMj+a7BdyhPJrC9tnfVpjOocHtRd5P4ah0bJ70quOsMTpKgjvikXJ7GdI8gaZUKAMpwRxxVylxb26mMtIx3bAJ3rQXAaNBqyWG5Fa2cojUoX49TzTNintkxkGtgQ/AQjiryFg4VcZzkg9q0gdVBL7t2YcYpbdys0pKk5zkGlW2F6QQ0X6tZEbGcYBI4NYN0SIWwhlupHY8kgFc+gBrESOGyz6c9zWr9T1KAq7jin/JdA15EvV/pu5aVY7KJDGB9+wPxXO9Q6ZcWEgS4QrkZB7Gu9t7yZzvjFW6hbfroNDCNs9mFWhnlHTJSxJ7R81CZFaRTSQjEZx7jmuj6lbJYYS4hDxg5BXhj71zk2nUdA2z6V1Rkpo55R4m6XbhAC4GPVc1KE3qU3BC8mfT4+i2Ns7NFGEz2U0ps+uKL2SOZyFViArDGMGmHTb971QfDbcc42pR1ro97edQ8SC28rYBZSMH3rggrbWRnXJ6TgdA17BLGHVwdQyqjbNHxiOOJQ7ZyOa5aPol5FcxjLPoGASfKP8A8zTSOznjtAJ5GEgY5AfORSShHwx4yflDKKzt1kMsbMdXKlsjPrVOozPGiqmQjbZ9KytlkMeMkEcGgL2SbzxuS2aRK2M3SNIprazLNJKspJxuOKpedZMx0wN5c4370jnLk71iAzbVXgu2JyfQ7a2ub5hNbhSoGC2Qu9e6rh0lt3cK4Ug753xS+zv5rQFVY6T2omK5SSczMgLad9uT61qZtHGXltNbTGOdSH5+R61gBXcdSt7bqkHhlBFIuPDfnHsfauYj6VeSXP6dLd2lxnA4/fiu3HlUls5J42noN+lrGG7uyJwBow4Pc+1dzJ4qRssRGkDua4To7S2/Uo0dWU50MCOP3rtij+G5BBAG4J2x8VzfIvkdGD9RdcQpMUdkikJIOogagR71pH1crMYpIwu+ABWK9QE10sMMAYA7ADf/ANUPcP8AoLvxZYSSd1UnbNTq9Me66HyswR2ZwFbdSNv3oJrpwD4Y1DHmIU80lk6pcuHLHIbse1DR3cwzpZsd8Vlj9mcztDLogUastjgUM90SPMpOOKA6LHdl2LsAv9StzTwxRKBqAJqTSi6KK2JLy6do9IjYfNKHWRjwd67B0hlGGC4oSe2tEGXQafUU0ZpCuLEVnG4cZzTIWbuoI59zQ1+Y7cK8EgKngd6G/izaQpH5FNt9A0uw9bmSLVGx+3kZrSFkLjODmk36zzMVJ8229X/WALgMc+x2rcTWNb0x/bsKFjhjY7mk9xdMTkNQ69QlQ7HNFRdAtHSOiR7a8VeN0WNmL8DINc4eoyyDB4ph06SRoZlZNQKEDNbiaxVe9RkuNSzYIB22pS4yc0d1MMl2VbGwAGPSiOh2cVzcapkdlU5wFyp+a7U1GNnI05SoUaT6VK7s/TnT3OorIC2+AeKlT/kwH+iQ1VooG0phcncAV696LdBIDqjJx5d8GsLptduXQPvuSNqUz3XhxiBkdWZhqUj/ADXJGHI6HLidJBcNL5lwVqsz5J4bekAu16YQrzGSN1yoHIoiy6rDIrqmrUD/AFd6zxNbQVkT0xys6xERg5JGaX9QBLkryaKtjI66pFAFUuoGwXQcUi0xntCC4R8ksN6FB34xTtIEk/1DjFKbxfDlYY8o4PrVk7JtGDZY1aNzG4wf3rHXttxVQ29NQDoIprafBwFb4709tNDxKABkDtXF20qq2SM03tOoBJBzipTjfQ8ZDOfp1reTGSXWJB6d/eqG2ktopItesyZAz2FWS7aTIQBQf6q8ilzOFdwzDsTxS3KhtFbOwjtNTxHBYYyRk16I4ZXMt3IsoVvIKxvJWkJAJ42wcb0llS94RH0j0opN+QNpD57Tp10SohCnOSy7Vq4tbZViSJAi42xzXOxxdSTBCnfsDWzXNxAQt2jDI5I5o8H7Ny/wYN1ItNhIi2+2Dis769kVQSoX2pHczskmqF8g9x2oOe5nlHmdiKZYxXMZT9SmX+rFCTdWncYMhxS1jIeQaqEkI4NU4oXkw0X5C40gn1NDtMSdqxCNng1osbHtWpGssJHq2pjRMVlIYww/atzZnC7YzzQtGAAjybCjLTpviEajWxiWMAY471pHNo+2gEvJbwWgUOuotsAK2vOoQWMUaooy449K8GiZCGJ+QdxWMPS7Zpj4jM5xsG3FZKP9gO/AmuIbi/keWGJnC7bDt2ovph6nYgqsLBMgnUNhmun6VbR26yfywhLAZH9X4o6QpjSAuTzmjLP/AFrQI4vNmcM7PErNpBI3HpUqCJBsY9/Y1K59FtiTq/XDFJ4MEa6Tgtnf8UkveoS3Uoc4XSMDFCyvrYn1qlejDFGKOGeSUmeszMckk0d0V4heobh9Kj/egK9XY5FPJWqETp2du/UoxKsYY47mry3urIU7VxwuZMg54reK+lQg7H2Ncr+OdKzo6TxdS4pV1BXYHHFU/jHk/wBPf2rNupBv6djSrHJPoZ5IvyCBWUVEDMcUQzo+CO9V8VImyuCaamC0MLCw8WMkkhuQMZzWssPgPiVdJHFZW3VJYkykYOBk4PavZrsdUHh7iTttS8ZXvoPJVoGuOoTtN4Sk6V4AHNM7DpryRa2aSOXnJxg5rPonS5lvBLdQjw1U4zTq9vEi8inehknX4xNCN/lIRXUlzYT5YMwXnI23o2K9RkDgYDAEg9qJMi3Vq0bnnnO9A3liqZZJCxC9h/tQtS0+xqa6NxMI2Pm3J4q93/NgDOhA7ahQXTrQ3E5muBIgBBVCdjTS9CeFjVjHalkknQ0W2rFVvFAzESouD6Cl94kIkZkAVe49KMvriG0jB5c74Brn7ucSEBCdPJq2ODlslOaWiS3Khgsa5961e7jRsNGcihYYRLqy4XHqOaHYEner/XF6I/ZIb/xC20HQgVuwYf8ANZG/g1ZCn1IxzSsipit9UTfbIZwdUuJZ44yE0sQpwtdDcRtAVKjbG1c70eGGSYGWbwXV1KPjPztXY3iR6EwS2lcZbk1z5qTSRfFbVsQXEjSPuMAbAVSKF3OFUk+lFzRqTlaM6TIIxKijzEbH/ikbpD1bMrPplxLGWOEU8ZPNG2nSpY2BZlH5yaJu7to4lwBkcitLa5OFDtlm3x6CpOUqHUYmn6TJy0hDDcBazjsiocudTE7H/wBdqFur3+d5G9jRVpKWA84IO9LtIOjf9KnfV+9StfGUbaqlLbGpHy+piraSDg817ivYPKKAVYLVgtE2Fm97crBGQC3c8AUG0lbClYNivQK6Rvpgal03YC/1Fl/2rKf6aKIWjvI2PYFcZ/NS+/G/JT6Z+hAa8pl0zpE9/OYwDGqnzsynb/3RvWOhfpYY3tEkkxtJtk/OKLyRUuNgWOTViDJqZNazW00DYmidD/3KRWeKfQo8+n1UJIzgEsQBXSQQ28KYSJEHB0gVw9tI8cilF1EcD3puOqSY0y5U/wC1cuXHJu0dGKaSpnSGRYwSWGO1Ib64je4Jz8isZbtZ0WLUSXOBiiIuiCSRALlIzj+YB5j+PWkjBR3IeUnLUTJbgR5A5ojVcaVLRgq41DPI/FNIbGC2TXHbjWi4DkZYn1qhM7B5fCbfjHal5p9Ibi12JHuHN34gDlR92DQl11EZJi1FsHO+1NpoZdZnij1u/l0Dmq2/0/Ck2bm4JJ/oTbf3NVU4LbJuM3pHJzSPK2WJPzXiJnmuxv8AoFpPqWEiKYDY9jXOXvT7iwkC3CAA/aQchqtDLGWkSnjlHskMkS2xh8NdTDdzzQk0a48hz+MUxgt7V4xrkw7cYPFVg6bNcXHhIMY5Y8UVJJsDTYP03pFz1Fj4QCoDgu3ANdAn0pZhAHu5NQ2YgDDH47Uy6bZp0+3ESktvkk9zW8hjJ0nvXLkzyb/F6OmGGKWzlpvpi7jl1WZWeMYIYsFP7VtJfkOlpOCjqdEmd8eu9dEWWJCEcqD2zQK9Ns5pTKECSEE5U8mssvL9zfXX6ie7uYonWKM6sn7ia16fcp45BOduewoa76U5vzHHINJORtuB8Ub1LpjG2RoQS0a4yBgmnfCkr7FXLbCZ54pCAHUg+neqh5n/ANIM2ByOBSKzt5tesHCjk0+sibaZhFIWhI1ebsaScFHoaMnLsqls0jEsTqHOaY2aiGENIRr7AdqGk6imlsKNXrQLXzAnBP8A4qdNj2kNXlyxOalKf4h6ipQ4s1jG66HBdyrcY0MTmQZwH/8AFK+tdGMMgks4yYTgYBJwa6WOSKSMYyU7A1uCq4KjFNHNOLFeKMkctb/TU3iKbmaJY++hst/tXQW1pbW64gjRDgAkDc/mtTaEtqRsVUo6qSctjjHehPLKfbDHGodIznXTljxjagcO7jQdzRjq0jBX2PoayaFkHl/zQToLCtTCDDNuO/vXsUsjKGLEAdzQhbCaWO//ADXk9y6robbI5ocbDYRPJ4qPGWR/Lgiufu+jMpX9KTJHjO/INMYoW8TVFqfbkCi4wCwWNyfUHtTxk4dCSip9gfTemQQx+I8ep/ccfFWu+mWc+W0srnfKt/xRkokCsEYDAzk0rt7qW6ufAQeY537CinKT5WZqKVUTpHSyZ1uHjAhjOpSxwX9Dj0rS5ASRiuVYHgmmM8qWcaRnD4Azn1HG1I7uUyyl/Xmim5u2BpRVIZW3U5MBJBqz3zvRU1z4JXOW2pRaWtxKqvChIJ+7O1MZLdo4VVyGcHYClko2NFug2OSJkD6wDSm7uCZMoDqB3NXIdPKeKoYRsS2Se3pQikmFuzRLhWgLE4ccZoPqVnfX6xCGNWT7s6hniiJYguO2a3tpZ1XQn2+1FPi7QGuWmI4OjdSRiy2+Cvqw3+KddOtJYUIuWy5OcI2QPajpA50hnKrjJxzVAy48gwRyDya0sspLZo41Ho1xGoAKnfuaCvVk1fyRn39K2/UAnDL+c1hdXqRjTpHsQKmk7HbQuVri4JVQSR3O1YrPJFPpYMGHai/4sqAjwzn1xWUl1BK/l0hm5bG4qm/Qn/S7XKg6hgEjkVDesUIbcH02rObSUGhkf1IG9BySYbAH49KKVmGHS7OOO3kLsJNbZ0ntSy/R7W+GGKxNuMnIFH2DGTCjYnvVbvpMlzMrS3HkBwRjgU0ZVL8mLKP46BUWSZmMWGjxuRWMsRJ2O9PGRILcR26eRRihoIY2kzJGFfvmhyXZqFIt5CM5qV0Phr2G3xUpeY3E2iljhlVETSnHPPvRctwoJ0nNJY5RIwAO53ya1ZnyFGMdzSuJlIPfqOiNh7UPZ9QUS+dtj2rKSJXXOoGl87CM4XaiopmcmPlk8SRWSRSoznPIzVbi4CKVzn3pX029RZAkgBztW3U5lTDp5s7c1uO6Ny1ZlNd6ZFft70TLfQTx6mONI+3HJpAzZNeaveqcEJyY1F6QulCR+a2tLg+LljuTuaVRMx27URD4mr7TWcUZNj9x4v8ALz5X5qtjYfoJZni0mNwMZ+5fb4r20IwrNuwo1GwDlgc9jUHJpUVST2Kb8GRyxAoBFjWVTLgoTuKadRQtJ5QAoGT2oaysVnbx3byDjFUjJKIjWxgkruCscYC5xnjFZ3LCNQ8Z16WzWjMEYIuynv7VSV7dAV0tvyc1NDg08omwyjHrUt11OCSCBvXjRL4RIYrn7WPFeWTxhgrgEA51Ab0/gXyXvcFlYL5RRcE4EecCsJHF1Osarhe+PT1ql1cyB9CRjQvAHpQ7VDdbCZZ2YqSOP80I8xV2JOMneqpct4gJG2e9eXKiabTEdj61kqM3Z5lJSNzn5rN4oX2cnI22NY3SfpdvFDNnfHAoNpyGznf5p1G+hL9jFkijOOfc1iyRtv4a7ckCgjcgDLE/FUlvi8RUDSfUUeLNyRssoVsAjHxR8CRsvr67VzwlOr1px0+7KxsG2B4oyjoEZbCDot5OBvxWjXADZ/xQd9OCwO3tQgue+fzSqLYzdDhpCsY8MA+3pUVyyktz7VWylgWHxXfLH+mvFURxy3HiagRnSBstKEoZ9/vI/FSk7XczksEJB9BUqn1Mn9gaoeEhS+c8UwgXG7uMEc0hkvHkYajnHBopJ2ZAuaDizJoZTzIoIUClcwLsSeK0aUKu+5rOVtQDDvWSozdmaLpbIO9euzNksSa9BWs5HpxTwLqO1axxebzV7aYJztn0rfzGTA0j5oNhSNY1UDFEKRGCQMUHKxjUamByeBWD3DNwxx7UtWNdDW3v5YWADDHcetNDfxvGGCLqOwxzXLozNv3rUM22Dv7UHBMKm0OorhJW0SANkkkEf4reObUftAUenaldlbzGZcgqDvqI2NM1QIdOCSeanJJDpsv4bbSE52xSyabQ5JwMDAwKKurh0J8TYEeUCk1xLrz2PqaaCBJmzXuX0NnTjO3rVEcLINLFsncUJaxhpcyEGmdvarEA5YFjx7U7pCK2bJcCEEhCXO2c8V6L5vMW0jbjvVptDosmR5Tuo2NCSIhjaQZJJ9RtSaY+zxbhZCxcYzwRV4r2MQOuMSdmpZJgEgHNYlyONt6fimLyN5JM6jIM54NBO++1aSyal96HbFUQjL6wRvVC+TgVkz4rxn8pxRSA3RsNgdRxWtpNGhYzliuNlHrQGT3qwaqcNUS57s3nk1uWUnHoTVI5NHJOKqDXho0qoFu7CVnO3nbbgUws76JRh5SAeQRsaS74z2om1sp7lGeFQVXkk4pJY41sdTlejoll1jUoBB4IqUDDZdQSJVWaJQBsCOP8VK5+K9lrfoUhgtWFzjFDmOcLkxsB6kVa2XTKplXK9waqTN2uGPatoroaCHHxW09xCyKiRKpA5xWIaIxsHQFuzDalv/AlZJx24rEyljgb1YoH2Aq8cQjx3NNpA2ehJAgOCM1eGSSMhsfvWgJOAKjc5Zd6WxqB5JTq3qviZ71rdRo6BlBBxQOplOCKZbFeg5ZjwDWqSnI3pW0pXbGK1imBO5wK1Gs63p96MASEYxtmimuolbOxHrniuWhuYUGNRJx91Zy3rDhql9dsrzpDu7nWQnJpZOrEkh1A96WyXrE81g925HJqig0I5WNocL90g/FHfrY1QLrLfJrmP1D+teeO3qaLhYFKjpGmLqNDavVQd6GvJWjIwukH3zSYXEnYmvTNM/8AcRW4UHkMWZtGp8AHjNDPMAcBgaFZLggeR9+Nqz8OZmwFOfeikCwp5veqGWvBZXBbSdOfmtG6dOmnDRtnsrbitaNsyzqq4TY+vvRlvZSM3hkIGz93pWE8RilaM/cDjbvTRabFldHtkkRkJmI0gE702g6bZOiy5kZT3wQtK4rSZ5o1aNgGI309qeXFyIGSOE+GseygUuWTvTDjWto8XpVkwPm5434rRrKzREjeNWUcHO9YNaG5Hiwz6STsCO/4rI9LuA7N+pyQNjjvUrvuQ9V1EMmezjTwNMaoeVIr2N4oECxq3h9gNwKEjQw5W8jVix+7nNaqULL4DZQ0GgpjBboADKCpWIQf2j9qlTpD2waeOOZgrglV2yDXkfT7VTqYsfmhTO8bAv5c74q6XIkOSdh2pqaFtGs3S4pSWgk0b8HisW6O6oztMu3AzW7XQRNSaaG/WMxwDnNFOQHxMjbiMHW3xihzIRtvRsgceWQaSexoGUMDsc1RMVlo5GzvV5JWIAAJ+KxSORxlRv6Zr3TKj4KNmtoAVA7llBQhe+RRphhmcDwlPuBilniuhwyMD6YrSO80nfNK0/AyaCbvpyJvGMAc96GjsoGGlnAYnnHFEz3yTRgBgDQZUfcJ1z6YrJutmdBCWEcOGyje3rW36e2U5CAk9vSgw7DBEiNj3r24vpZVwdA7bYzR2zaLSrbhCNKZz2AoIxRZ+0Vk8jZ3P7VTxsc06TQrZubeJu1ehFjyqj96wE3FEQTR6sSjKEYJxuPijddge+h70a1jktgZreNyM6Syjc1vc2tpok8a2CHGzLsP8Ushv2RTFbKT/aS2Kxlnv5ZBCy7t/Sdqi4ybsqpJKgl/BMSxhnCrxvQsllAELpcnP9pG9ZN+shVkaIHO2TuRWKxXTqSI2IHOO1Mk/YG/8L6gpAJzijrK3idfFklwOwHNLWsrsLrMbBfXFZrrXcNg03G1oXkl2N3vjDOyMFfHDdzQ4Q3bjSMPnIPtQOWZtTnNbxzyIcqcGioNdCuafZ0EbsigMxJGM7Uv6kQ7BwMnvg0Gt7KrFicnFUkuGkIJ2+KVY2mM8iaC+mX4tpCG1EH0NHt1HxpG0oMY5pCQJB2B9aJtisa6SRrJ2b0oSguwxnobLOHG+AaieFG7BSuSaXzLIpBVsqfStRGhVXdj7+1LxDY1EkeBt/mpVY44AgyuTzxUqRQ5ea5aZ2cjBJ7Gsi8gG2fxV/DX0q4UCuqjmcgYyycb1ZZ5lGAWGN6IArTUNvItEFgLzyMfM7E1TxG7k0fgZzpH7VHjiZd039qxrAlnZeDWy3b5zr396t+niJwFx8mqPbIPtOaGg2bfrnJ8zKfmqPMsnIA+BWSwDuP80TDbIVDMoAO2SaGkFNsxji8V9K5J9AM0yj6KjRhjK5Y9gKMs4IIcvGF2G5A3omMjOV4I5NTlkfgpGC8gA6VCDghgfc1vJHbWkOBEuT6jNbyPjfOfgULMrTN5dQx70tt9jUl0USeNtsLx/bQukNdbpqHcEbVdoLmEl9JbG+axNxMJCWYj/tNOl6Fb9jAmGSLQVXbtjmoksKDSYkCkb4UUvd2IyH/Ar2COW5kCBsn47VuHs3MNdleQLDGueAcdqIji8LJ06tQAyd8VSK3kjxkgqvJBG9bEkDU22+wPNI34QyQPeABAwxn0Ar2yjeRfE0BVPLNtn4ouPWDnCkc4J4qsgndwEUKmN98Chy1Qa3ZeVHUHMmccBVyaTSwwyNhcq5zv2z8UxuVkWLMOHON8mlbvJAHWSOPJOW3Gf/vxTQ10LOn2eQwo0JjlIRte7FckVobAgko6MvbPNDSMxwwYlT3960WfCbbNVXy7RJcfIOwxXhAHBzV5HMhBPYYrM1RE2RVLHAov9E+kESKDjJB2waFVyhytQyuRgmldvoMa8l/EkjYqx4O4zW6zuV/lkA/O9BFy2NVWPlOx2rNJhTaCTdzZ3Y5qULqPrUrcV6NyfsvXtSpWAe16KlSsA9FQ1KlYxWq1KlYxBRSf/G/NSpSy6Hh2XiZhGuGI571szsFHmP71KlRfZZdFWdhnDH969tSSZMk1KlbwYMnJ8JTk9qBvt1BO5zUqVsfZp9AXamPTwBBKwGGwN6lSqz/UlD9i4J8fk8ijLjcnPpUqVB9l0YqfM1XlY+G25/epUoMKFkrv/c33etedS3ifO+w/3FSpVF2hH0waI/8ASEf99Z1KlWiRke14eKlSmEK14alSiY9HBqVKlKMSpUqUQH//2Q=="/>
          <p:cNvSpPr>
            <a:spLocks noChangeAspect="1" noChangeArrowheads="1"/>
          </p:cNvSpPr>
          <p:nvPr/>
        </p:nvSpPr>
        <p:spPr bwMode="auto">
          <a:xfrm>
            <a:off x="90170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Tree>
    <p:extLst>
      <p:ext uri="{BB962C8B-B14F-4D97-AF65-F5344CB8AC3E}">
        <p14:creationId xmlns:p14="http://schemas.microsoft.com/office/powerpoint/2010/main" val="3576459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7"/>
          <p:cNvSpPr txBox="1">
            <a:spLocks noChangeArrowheads="1"/>
          </p:cNvSpPr>
          <p:nvPr/>
        </p:nvSpPr>
        <p:spPr>
          <a:xfrm>
            <a:off x="683568" y="620689"/>
            <a:ext cx="7772400" cy="1224136"/>
          </a:xfrm>
          <a:prstGeom prst="rect">
            <a:avLst/>
          </a:prstGeom>
        </p:spPr>
        <p:txBody>
          <a:bodyPr/>
          <a:lstStyle>
            <a:lvl1pPr marL="342900" indent="-342900" algn="r" rtl="1"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609600" indent="-609600" algn="ctr" eaLnBrk="1" hangingPunct="1">
              <a:buFontTx/>
              <a:buNone/>
            </a:pPr>
            <a:r>
              <a:rPr lang="ar-SA" sz="4400" dirty="0" smtClean="0">
                <a:solidFill>
                  <a:srgbClr val="FF0000"/>
                </a:solidFill>
                <a:cs typeface="Hacen Qatar" pitchFamily="2" charset="-78"/>
              </a:rPr>
              <a:t>مدخل المهارة</a:t>
            </a:r>
          </a:p>
          <a:p>
            <a:pPr marL="609600" indent="-609600" algn="ctr" eaLnBrk="1" hangingPunct="1">
              <a:buFontTx/>
              <a:buNone/>
            </a:pPr>
            <a:endParaRPr lang="ar-SA" sz="4400" dirty="0" smtClean="0">
              <a:solidFill>
                <a:schemeClr val="accent1"/>
              </a:solidFill>
              <a:cs typeface="Hacen Qatar" pitchFamily="2" charset="-78"/>
            </a:endParaRPr>
          </a:p>
          <a:p>
            <a:pPr marL="0" lvl="0" indent="0" algn="justLow">
              <a:spcAft>
                <a:spcPts val="0"/>
              </a:spcAft>
              <a:buNone/>
            </a:pPr>
            <a:endParaRPr lang="ar-SA" sz="4000" b="1" dirty="0" smtClean="0">
              <a:solidFill>
                <a:srgbClr val="0070C0"/>
              </a:solidFill>
              <a:latin typeface="Times New Roman"/>
              <a:ea typeface="Times New Roman"/>
              <a:cs typeface="ACS  Zomorrod" pitchFamily="2" charset="-78"/>
            </a:endParaRPr>
          </a:p>
          <a:p>
            <a:pPr marL="0" lvl="0" indent="0" algn="ctr">
              <a:spcAft>
                <a:spcPts val="0"/>
              </a:spcAft>
              <a:buNone/>
            </a:pPr>
            <a:r>
              <a:rPr lang="ar-SA" sz="4000" b="1" dirty="0" smtClean="0">
                <a:solidFill>
                  <a:srgbClr val="33CC33"/>
                </a:solidFill>
                <a:latin typeface="Times New Roman"/>
                <a:ea typeface="Times New Roman"/>
                <a:cs typeface="ACS  Zomorrod" pitchFamily="2" charset="-78"/>
              </a:rPr>
              <a:t>قصة </a:t>
            </a:r>
            <a:r>
              <a:rPr lang="ar-SA" sz="4000" b="1" dirty="0">
                <a:solidFill>
                  <a:srgbClr val="33CC33"/>
                </a:solidFill>
                <a:latin typeface="Times New Roman"/>
                <a:ea typeface="Times New Roman"/>
                <a:cs typeface="ACS  Zomorrod" pitchFamily="2" charset="-78"/>
              </a:rPr>
              <a:t>الأستاذ وطلابه</a:t>
            </a:r>
            <a:r>
              <a:rPr lang="ar-SA" sz="4000" b="1" dirty="0" smtClean="0">
                <a:solidFill>
                  <a:srgbClr val="33CC33"/>
                </a:solidFill>
                <a:latin typeface="Times New Roman"/>
                <a:ea typeface="Times New Roman"/>
                <a:cs typeface="ACS  Zomorrod" pitchFamily="2" charset="-78"/>
              </a:rPr>
              <a:t>.</a:t>
            </a:r>
          </a:p>
        </p:txBody>
      </p:sp>
      <p:sp>
        <p:nvSpPr>
          <p:cNvPr id="2" name="AutoShape 2" descr="data:image/jpeg;base64,/9j/4AAQSkZJRgABAQAAAQABAAD/2wBDAAkGBwgHBgkIBwgKCgkLDRYPDQwMDRsUFRAWIB0iIiAdHx8kKDQsJCYxJx8fLT0tMTU3Ojo6Iys/RD84QzQ5Ojf/2wBDAQoKCg0MDRoPDxo3JR8lNzc3Nzc3Nzc3Nzc3Nzc3Nzc3Nzc3Nzc3Nzc3Nzc3Nzc3Nzc3Nzc3Nzc3Nzc3Nzc3Nzf/wAARCADCAQMDASIAAhEBAxEB/8QAGwAAAgMBAQEAAAAAAAAAAAAABAUAAgMGAQf/xAA3EAACAQMDAgUDAgUDBAMAAAABAgMABBESITEFQRMiUWFxBjKBFJEVI0JSoTOxwSRi0eE08PH/xAAZAQADAQEBAAAAAAAAAAAAAAABAgMABAX/xAAlEQACAgICAgICAwEAAAAAAAAAAQIRAyESMUFRBBMiMhRCYYH/2gAMAwEAAhEDEQA/AAtPpVSK2BAA8vmB5qrbnJr3TyDLFTFXxUxRAUxUxVsVMVjFCK8xWmK8xWMUxUxV8VMVjG9jbXEsqPbwPIVcAaVyM9hX1WHpwXpkdvMcysAzbYwcVwn0hfSWlywEkYjJBKyNgfPzxXcreidQynW3GAwzn0rh+S5OVHXgSSsUXVgIi3fB5pbIhVtq6q4jeVNBTGed+KUX9mIceYHIzUYysq0LEcgimdlPFhtY82kgGlrLg1ZW0/bTNWKmS6UrlRwTWMIGDWs75UE0Oj7kUy6MWIJU43o/pcj2reIo8x23oaJVIAzR0BVJE1KHXPBoMyGsWi9inikj3nj8N5VTfTjjP5NIbv6FihtHdLt2nWMtpCg6mA7D3rpFuC0CrCuhcbY7VVb+SNApGT6mpxnOP6juEZdi65+mOmHpNvBNF4EoUEyxqM6sb55zxXC9Y6Nc9KkVZ1DRuMpIu6n2+favqEUq3Shpl3XjHBrOSC2u0MUkaNHjdXGc0+PPKL3sSeKMuj5FivNNfRl+kelrqGZmLercfFAdW+klIUdLGklvMrvt85rqXyYN0c7wySOI017proJfpW/hcCQxAEE6gxI2/FKrmxuLVsTwum+xI2PwarGcZdMm4tdoE01130bZushlYqUY4xnj8Vyuk0VZX1xZyB4XwR60MkXKNIMJKMrZ9Xa6SKMA7dqQXN9C12YQcsTSVPqPxYR4ykSDcjsTWdhfC4lLaAZQSQM71xxwuNtnU8qfQ+LKDgqalLW6zMrEGHcVK31yNzRyWKukbSMFRSSewpr0CCCS5kN0uYtGM+hJFOJ/p6YtKYo4wrtkMP6R7V1yyqLpnMsbatHIlCGIYYI2INeyQvHjWpGeMiu+6X9LW0cyXd1MZmTcpjA1dqO6j0q1vf5ksRI5wp9tqk/lRukOsEqs+Yaa2tbOe6k0W8ZdgM4FdXafRxkmY3M+iEYxpAJb/wAV0nS/p6w6c3jQGQ7HOsg/8UZ/JhFa7NDBJ9nGw/RfVJIg7m3iydg8nPvsDQ/Wfpi46VaLPLPDIWfTojJz8jPNd71Ea9UkM4JXcIalm0lyFkuLRSEOVZ14b1FQXyZ9sq8EOkfJSpFeYr6bddM6Lf3RM9qqyk4JjYrk57gUnP0WjXM+bnRbco4IJTf7SDz810R+TB96JPBJdbOLQlWDKSCO9Nuh31xBfxzK6MR5dMjgDH5oK+tha3csCyCQRsVDgYzWIFWaUkSTcWdt136jYQwyWUsYfJ8SPIYgfg0k/iNz1K7Z1YIANgaSqpJxTKy6X1KSRTbW8oJGoMRgY+aksUIIp9kpMc7soycnvWkcJoHo0Uj3jW11P4TlsGNxg5ro16RcAkgrjtg81zTqLovD8lYnuISF3oTQQcinjWc8jFFjZiOcChv4ZcykGKPIO25xigpILQJaI8s8cafcxArpD0ZmdRHKNHfPNV6Z0XwYxLI48bcr6CmYQxldbacAcVOc96HjH2Yx9MWMj+a7BdyhPJrC9tnfVpjOocHtRd5P4ah0bJ70quOsMTpKgjvikXJ7GdI8gaZUKAMpwRxxVylxb26mMtIx3bAJ3rQXAaNBqyWG5Fa2cojUoX49TzTNintkxkGtgQ/AQjiryFg4VcZzkg9q0gdVBL7t2YcYpbdys0pKk5zkGlW2F6QQ0X6tZEbGcYBI4NYN0SIWwhlupHY8kgFc+gBrESOGyz6c9zWr9T1KAq7jin/JdA15EvV/pu5aVY7KJDGB9+wPxXO9Q6ZcWEgS4QrkZB7Gu9t7yZzvjFW6hbfroNDCNs9mFWhnlHTJSxJ7R81CZFaRTSQjEZx7jmuj6lbJYYS4hDxg5BXhj71zk2nUdA2z6V1Rkpo55R4m6XbhAC4GPVc1KE3qU3BC8mfT4+i2Ns7NFGEz2U0ps+uKL2SOZyFViArDGMGmHTb971QfDbcc42pR1ro97edQ8SC28rYBZSMH3rggrbWRnXJ6TgdA17BLGHVwdQyqjbNHxiOOJQ7ZyOa5aPol5FcxjLPoGASfKP8A8zTSOznjtAJ5GEgY5AfORSShHwx4yflDKKzt1kMsbMdXKlsjPrVOozPGiqmQjbZ9KytlkMeMkEcGgL2SbzxuS2aRK2M3SNIprazLNJKspJxuOKpedZMx0wN5c4370jnLk71iAzbVXgu2JyfQ7a2ub5hNbhSoGC2Qu9e6rh0lt3cK4Ug753xS+zv5rQFVY6T2omK5SSczMgLad9uT61qZtHGXltNbTGOdSH5+R61gBXcdSt7bqkHhlBFIuPDfnHsfauYj6VeSXP6dLd2lxnA4/fiu3HlUls5J42noN+lrGG7uyJwBow4Pc+1dzJ4qRssRGkDua4To7S2/Uo0dWU50MCOP3rtij+G5BBAG4J2x8VzfIvkdGD9RdcQpMUdkikJIOogagR71pH1crMYpIwu+ABWK9QE10sMMAYA7ADf/ANUPcP8AoLvxZYSSd1UnbNTq9Me66HyswR2ZwFbdSNv3oJrpwD4Y1DHmIU80lk6pcuHLHIbse1DR3cwzpZsd8Vlj9mcztDLogUastjgUM90SPMpOOKA6LHdl2LsAv9StzTwxRKBqAJqTSi6KK2JLy6do9IjYfNKHWRjwd67B0hlGGC4oSe2tEGXQafUU0ZpCuLEVnG4cZzTIWbuoI59zQ1+Y7cK8EgKngd6G/izaQpH5FNt9A0uw9bmSLVGx+3kZrSFkLjODmk36zzMVJ8229X/WALgMc+x2rcTWNb0x/bsKFjhjY7mk9xdMTkNQ69QlQ7HNFRdAtHSOiR7a8VeN0WNmL8DINc4eoyyDB4ph06SRoZlZNQKEDNbiaxVe9RkuNSzYIB22pS4yc0d1MMl2VbGwAGPSiOh2cVzcapkdlU5wFyp+a7U1GNnI05SoUaT6VK7s/TnT3OorIC2+AeKlT/kwH+iQ1VooG0phcncAV696LdBIDqjJx5d8GsLptduXQPvuSNqUz3XhxiBkdWZhqUj/ADXJGHI6HLidJBcNL5lwVqsz5J4bekAu16YQrzGSN1yoHIoiy6rDIrqmrUD/AFd6zxNbQVkT0xys6xERg5JGaX9QBLkryaKtjI66pFAFUuoGwXQcUi0xntCC4R8ksN6FB34xTtIEk/1DjFKbxfDlYY8o4PrVk7JtGDZY1aNzG4wf3rHXttxVQ29NQDoIprafBwFb4709tNDxKABkDtXF20qq2SM03tOoBJBzipTjfQ8ZDOfp1reTGSXWJB6d/eqG2ktopItesyZAz2FWS7aTIQBQf6q8ilzOFdwzDsTxS3KhtFbOwjtNTxHBYYyRk16I4ZXMt3IsoVvIKxvJWkJAJ42wcb0llS94RH0j0opN+QNpD57Tp10SohCnOSy7Vq4tbZViSJAi42xzXOxxdSTBCnfsDWzXNxAQt2jDI5I5o8H7Ny/wYN1ItNhIi2+2Dis769kVQSoX2pHczskmqF8g9x2oOe5nlHmdiKZYxXMZT9SmX+rFCTdWncYMhxS1jIeQaqEkI4NU4oXkw0X5C40gn1NDtMSdqxCNng1osbHtWpGssJHq2pjRMVlIYww/atzZnC7YzzQtGAAjybCjLTpviEajWxiWMAY471pHNo+2gEvJbwWgUOuotsAK2vOoQWMUaooy449K8GiZCGJ+QdxWMPS7Zpj4jM5xsG3FZKP9gO/AmuIbi/keWGJnC7bDt2ovph6nYgqsLBMgnUNhmun6VbR26yfywhLAZH9X4o6QpjSAuTzmjLP/AFrQI4vNmcM7PErNpBI3HpUqCJBsY9/Y1K59FtiTq/XDFJ4MEa6Tgtnf8UkveoS3Uoc4XSMDFCyvrYn1qlejDFGKOGeSUmeszMckk0d0V4heobh9Kj/egK9XY5FPJWqETp2du/UoxKsYY47mry3urIU7VxwuZMg54reK+lQg7H2Ncr+OdKzo6TxdS4pV1BXYHHFU/jHk/wBPf2rNupBv6djSrHJPoZ5IvyCBWUVEDMcUQzo+CO9V8VImyuCaamC0MLCw8WMkkhuQMZzWssPgPiVdJHFZW3VJYkykYOBk4PavZrsdUHh7iTttS8ZXvoPJVoGuOoTtN4Sk6V4AHNM7DpryRa2aSOXnJxg5rPonS5lvBLdQjw1U4zTq9vEi8inehknX4xNCN/lIRXUlzYT5YMwXnI23o2K9RkDgYDAEg9qJMi3Vq0bnnnO9A3liqZZJCxC9h/tQtS0+xqa6NxMI2Pm3J4q93/NgDOhA7ahQXTrQ3E5muBIgBBVCdjTS9CeFjVjHalkknQ0W2rFVvFAzESouD6Cl94kIkZkAVe49KMvriG0jB5c74Brn7ucSEBCdPJq2ODlslOaWiS3Khgsa5961e7jRsNGcihYYRLqy4XHqOaHYEner/XF6I/ZIb/xC20HQgVuwYf8ANZG/g1ZCn1IxzSsipit9UTfbIZwdUuJZ44yE0sQpwtdDcRtAVKjbG1c70eGGSYGWbwXV1KPjPztXY3iR6EwS2lcZbk1z5qTSRfFbVsQXEjSPuMAbAVSKF3OFUk+lFzRqTlaM6TIIxKijzEbH/ikbpD1bMrPplxLGWOEU8ZPNG2nSpY2BZlH5yaJu7to4lwBkcitLa5OFDtlm3x6CpOUqHUYmn6TJy0hDDcBazjsiocudTE7H/wBdqFur3+d5G9jRVpKWA84IO9LtIOjf9KnfV+9StfGUbaqlLbGpHy+piraSDg817ivYPKKAVYLVgtE2Fm97crBGQC3c8AUG0lbClYNivQK6Rvpgal03YC/1Fl/2rKf6aKIWjvI2PYFcZ/NS+/G/JT6Z+hAa8pl0zpE9/OYwDGqnzsynb/3RvWOhfpYY3tEkkxtJtk/OKLyRUuNgWOTViDJqZNazW00DYmidD/3KRWeKfQo8+n1UJIzgEsQBXSQQ28KYSJEHB0gVw9tI8cilF1EcD3puOqSY0y5U/wC1cuXHJu0dGKaSpnSGRYwSWGO1Ib64je4Jz8isZbtZ0WLUSXOBiiIuiCSRALlIzj+YB5j+PWkjBR3IeUnLUTJbgR5A5ojVcaVLRgq41DPI/FNIbGC2TXHbjWi4DkZYn1qhM7B5fCbfjHal5p9Ibi12JHuHN34gDlR92DQl11EZJi1FsHO+1NpoZdZnij1u/l0Dmq2/0/Ck2bm4JJ/oTbf3NVU4LbJuM3pHJzSPK2WJPzXiJnmuxv8AoFpPqWEiKYDY9jXOXvT7iwkC3CAA/aQchqtDLGWkSnjlHskMkS2xh8NdTDdzzQk0a48hz+MUxgt7V4xrkw7cYPFVg6bNcXHhIMY5Y8UVJJsDTYP03pFz1Fj4QCoDgu3ANdAn0pZhAHu5NQ2YgDDH47Uy6bZp0+3ESktvkk9zW8hjJ0nvXLkzyb/F6OmGGKWzlpvpi7jl1WZWeMYIYsFP7VtJfkOlpOCjqdEmd8eu9dEWWJCEcqD2zQK9Ns5pTKECSEE5U8mssvL9zfXX6ie7uYonWKM6sn7ia16fcp45BOduewoa76U5vzHHINJORtuB8Ub1LpjG2RoQS0a4yBgmnfCkr7FXLbCZ54pCAHUg+neqh5n/ANIM2ByOBSKzt5tesHCjk0+sibaZhFIWhI1ebsaScFHoaMnLsqls0jEsTqHOaY2aiGENIRr7AdqGk6imlsKNXrQLXzAnBP8A4qdNj2kNXlyxOalKf4h6ipQ4s1jG66HBdyrcY0MTmQZwH/8AFK+tdGMMgks4yYTgYBJwa6WOSKSMYyU7A1uCq4KjFNHNOLFeKMkctb/TU3iKbmaJY++hst/tXQW1pbW64gjRDgAkDc/mtTaEtqRsVUo6qSctjjHehPLKfbDHGodIznXTljxjagcO7jQdzRjq0jBX2PoayaFkHl/zQToLCtTCDDNuO/vXsUsjKGLEAdzQhbCaWO//ADXk9y6robbI5ocbDYRPJ4qPGWR/Lgiufu+jMpX9KTJHjO/INMYoW8TVFqfbkCi4wCwWNyfUHtTxk4dCSip9gfTemQQx+I8ep/ccfFWu+mWc+W0srnfKt/xRkokCsEYDAzk0rt7qW6ufAQeY537CinKT5WZqKVUTpHSyZ1uHjAhjOpSxwX9Dj0rS5ASRiuVYHgmmM8qWcaRnD4Azn1HG1I7uUyyl/Xmim5u2BpRVIZW3U5MBJBqz3zvRU1z4JXOW2pRaWtxKqvChIJ+7O1MZLdo4VVyGcHYClko2NFug2OSJkD6wDSm7uCZMoDqB3NXIdPKeKoYRsS2Se3pQikmFuzRLhWgLE4ccZoPqVnfX6xCGNWT7s6hniiJYguO2a3tpZ1XQn2+1FPi7QGuWmI4OjdSRiy2+Cvqw3+KddOtJYUIuWy5OcI2QPajpA50hnKrjJxzVAy48gwRyDya0sspLZo41Ho1xGoAKnfuaCvVk1fyRn39K2/UAnDL+c1hdXqRjTpHsQKmk7HbQuVri4JVQSR3O1YrPJFPpYMGHai/4sqAjwzn1xWUl1BK/l0hm5bG4qm/Qn/S7XKg6hgEjkVDesUIbcH02rObSUGhkf1IG9BySYbAH49KKVmGHS7OOO3kLsJNbZ0ntSy/R7W+GGKxNuMnIFH2DGTCjYnvVbvpMlzMrS3HkBwRjgU0ZVL8mLKP46BUWSZmMWGjxuRWMsRJ2O9PGRILcR26eRRihoIY2kzJGFfvmhyXZqFIt5CM5qV0Phr2G3xUpeY3E2iljhlVETSnHPPvRctwoJ0nNJY5RIwAO53ya1ZnyFGMdzSuJlIPfqOiNh7UPZ9QUS+dtj2rKSJXXOoGl87CM4XaiopmcmPlk8SRWSRSoznPIzVbi4CKVzn3pX029RZAkgBztW3U5lTDp5s7c1uO6Ny1ZlNd6ZFft70TLfQTx6mONI+3HJpAzZNeaveqcEJyY1F6QulCR+a2tLg+LljuTuaVRMx27URD4mr7TWcUZNj9x4v8ALz5X5qtjYfoJZni0mNwMZ+5fb4r20IwrNuwo1GwDlgc9jUHJpUVST2Kb8GRyxAoBFjWVTLgoTuKadRQtJ5QAoGT2oaysVnbx3byDjFUjJKIjWxgkruCscYC5xnjFZ3LCNQ8Z16WzWjMEYIuynv7VSV7dAV0tvyc1NDg08omwyjHrUt11OCSCBvXjRL4RIYrn7WPFeWTxhgrgEA51Ab0/gXyXvcFlYL5RRcE4EecCsJHF1Osarhe+PT1ql1cyB9CRjQvAHpQ7VDdbCZZ2YqSOP80I8xV2JOMneqpct4gJG2e9eXKiabTEdj61kqM3Z5lJSNzn5rN4oX2cnI22NY3SfpdvFDNnfHAoNpyGznf5p1G+hL9jFkijOOfc1iyRtv4a7ckCgjcgDLE/FUlvi8RUDSfUUeLNyRssoVsAjHxR8CRsvr67VzwlOr1px0+7KxsG2B4oyjoEZbCDot5OBvxWjXADZ/xQd9OCwO3tQgue+fzSqLYzdDhpCsY8MA+3pUVyyktz7VWylgWHxXfLH+mvFURxy3HiagRnSBstKEoZ9/vI/FSk7XczksEJB9BUqn1Mn9gaoeEhS+c8UwgXG7uMEc0hkvHkYajnHBopJ2ZAuaDizJoZTzIoIUClcwLsSeK0aUKu+5rOVtQDDvWSozdmaLpbIO9euzNksSa9BWs5HpxTwLqO1axxebzV7aYJztn0rfzGTA0j5oNhSNY1UDFEKRGCQMUHKxjUamByeBWD3DNwxx7UtWNdDW3v5YWADDHcetNDfxvGGCLqOwxzXLozNv3rUM22Dv7UHBMKm0OorhJW0SANkkkEf4reObUftAUenaldlbzGZcgqDvqI2NM1QIdOCSeanJJDpsv4bbSE52xSyabQ5JwMDAwKKurh0J8TYEeUCk1xLrz2PqaaCBJmzXuX0NnTjO3rVEcLINLFsncUJaxhpcyEGmdvarEA5YFjx7U7pCK2bJcCEEhCXO2c8V6L5vMW0jbjvVptDosmR5Tuo2NCSIhjaQZJJ9RtSaY+zxbhZCxcYzwRV4r2MQOuMSdmpZJgEgHNYlyONt6fimLyN5JM6jIM54NBO++1aSyal96HbFUQjL6wRvVC+TgVkz4rxn8pxRSA3RsNgdRxWtpNGhYzliuNlHrQGT3qwaqcNUS57s3nk1uWUnHoTVI5NHJOKqDXho0qoFu7CVnO3nbbgUws76JRh5SAeQRsaS74z2om1sp7lGeFQVXkk4pJY41sdTlejoll1jUoBB4IqUDDZdQSJVWaJQBsCOP8VK5+K9lrfoUhgtWFzjFDmOcLkxsB6kVa2XTKplXK9waqTN2uGPatoroaCHHxW09xCyKiRKpA5xWIaIxsHQFuzDalv/AlZJx24rEyljgb1YoH2Aq8cQjx3NNpA2ehJAgOCM1eGSSMhsfvWgJOAKjc5Zd6WxqB5JTq3qviZ71rdRo6BlBBxQOplOCKZbFeg5ZjwDWqSnI3pW0pXbGK1imBO5wK1Gs63p96MASEYxtmimuolbOxHrniuWhuYUGNRJx91Zy3rDhql9dsrzpDu7nWQnJpZOrEkh1A96WyXrE81g925HJqig0I5WNocL90g/FHfrY1QLrLfJrmP1D+teeO3qaLhYFKjpGmLqNDavVQd6GvJWjIwukH3zSYXEnYmvTNM/8AcRW4UHkMWZtGp8AHjNDPMAcBgaFZLggeR9+Nqz8OZmwFOfeikCwp5veqGWvBZXBbSdOfmtG6dOmnDRtnsrbitaNsyzqq4TY+vvRlvZSM3hkIGz93pWE8RilaM/cDjbvTRabFldHtkkRkJmI0gE702g6bZOiy5kZT3wQtK4rSZ5o1aNgGI309qeXFyIGSOE+GseygUuWTvTDjWto8XpVkwPm5434rRrKzREjeNWUcHO9YNaG5Hiwz6STsCO/4rI9LuA7N+pyQNjjvUrvuQ9V1EMmezjTwNMaoeVIr2N4oECxq3h9gNwKEjQw5W8jVix+7nNaqULL4DZQ0GgpjBboADKCpWIQf2j9qlTpD2waeOOZgrglV2yDXkfT7VTqYsfmhTO8bAv5c74q6XIkOSdh2pqaFtGs3S4pSWgk0b8HisW6O6oztMu3AzW7XQRNSaaG/WMxwDnNFOQHxMjbiMHW3xihzIRtvRsgceWQaSexoGUMDsc1RMVlo5GzvV5JWIAAJ+KxSORxlRv6Zr3TKj4KNmtoAVA7llBQhe+RRphhmcDwlPuBilniuhwyMD6YrSO80nfNK0/AyaCbvpyJvGMAc96GjsoGGlnAYnnHFEz3yTRgBgDQZUfcJ1z6YrJutmdBCWEcOGyje3rW36e2U5CAk9vSgw7DBEiNj3r24vpZVwdA7bYzR2zaLSrbhCNKZz2AoIxRZ+0Vk8jZ3P7VTxsc06TQrZubeJu1ehFjyqj96wE3FEQTR6sSjKEYJxuPijddge+h70a1jktgZreNyM6Syjc1vc2tpok8a2CHGzLsP8Ushv2RTFbKT/aS2Kxlnv5ZBCy7t/Sdqi4ybsqpJKgl/BMSxhnCrxvQsllAELpcnP9pG9ZN+shVkaIHO2TuRWKxXTqSI2IHOO1Mk/YG/8L6gpAJzijrK3idfFklwOwHNLWsrsLrMbBfXFZrrXcNg03G1oXkl2N3vjDOyMFfHDdzQ4Q3bjSMPnIPtQOWZtTnNbxzyIcqcGioNdCuafZ0EbsigMxJGM7Uv6kQ7BwMnvg0Gt7KrFicnFUkuGkIJ2+KVY2mM8iaC+mX4tpCG1EH0NHt1HxpG0oMY5pCQJB2B9aJtisa6SRrJ2b0oSguwxnobLOHG+AaieFG7BSuSaXzLIpBVsqfStRGhVXdj7+1LxDY1EkeBt/mpVY44AgyuTzxUqRQ5ea5aZ2cjBJ7Gsi8gG2fxV/DX0q4UCuqjmcgYyycb1ZZ5lGAWGN6IArTUNvItEFgLzyMfM7E1TxG7k0fgZzpH7VHjiZd039qxrAlnZeDWy3b5zr396t+niJwFx8mqPbIPtOaGg2bfrnJ8zKfmqPMsnIA+BWSwDuP80TDbIVDMoAO2SaGkFNsxji8V9K5J9AM0yj6KjRhjK5Y9gKMs4IIcvGF2G5A3omMjOV4I5NTlkfgpGC8gA6VCDghgfc1vJHbWkOBEuT6jNbyPjfOfgULMrTN5dQx70tt9jUl0USeNtsLx/bQukNdbpqHcEbVdoLmEl9JbG+axNxMJCWYj/tNOl6Fb9jAmGSLQVXbtjmoksKDSYkCkb4UUvd2IyH/Ar2COW5kCBsn47VuHs3MNdleQLDGueAcdqIji8LJ06tQAyd8VSK3kjxkgqvJBG9bEkDU22+wPNI34QyQPeABAwxn0Ar2yjeRfE0BVPLNtn4ouPWDnCkc4J4qsgndwEUKmN98Chy1Qa3ZeVHUHMmccBVyaTSwwyNhcq5zv2z8UxuVkWLMOHON8mlbvJAHWSOPJOW3Gf/vxTQ10LOn2eQwo0JjlIRte7FckVobAgko6MvbPNDSMxwwYlT3960WfCbbNVXy7RJcfIOwxXhAHBzV5HMhBPYYrM1RE2RVLHAov9E+kESKDjJB2waFVyhytQyuRgmldvoMa8l/EkjYqx4O4zW6zuV/lkA/O9BFy2NVWPlOx2rNJhTaCTdzZ3Y5qULqPrUrcV6NyfsvXtSpWAe16KlSsA9FQ1KlYxWq1KlYxBRSf/G/NSpSy6Hh2XiZhGuGI571szsFHmP71KlRfZZdFWdhnDH969tSSZMk1KlbwYMnJ8JTk9qBvt1BO5zUqVsfZp9AXamPTwBBKwGGwN6lSqz/UlD9i4J8fk8ijLjcnPpUqVB9l0YqfM1XlY+G25/epUoMKFkrv/c33etedS3ifO+w/3FSpVF2hH0waI/8ASEf99Z1KlWiRke14eKlSmEK14alSiY9HBqVKlKMSpUqUQH//2Q=="/>
          <p:cNvSpPr>
            <a:spLocks noChangeAspect="1" noChangeArrowheads="1"/>
          </p:cNvSpPr>
          <p:nvPr/>
        </p:nvSpPr>
        <p:spPr bwMode="auto">
          <a:xfrm>
            <a:off x="9017000" y="-1571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ar-SA"/>
          </a:p>
        </p:txBody>
      </p:sp>
    </p:spTree>
    <p:extLst>
      <p:ext uri="{BB962C8B-B14F-4D97-AF65-F5344CB8AC3E}">
        <p14:creationId xmlns:p14="http://schemas.microsoft.com/office/powerpoint/2010/main" val="2859040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51520" y="185727"/>
            <a:ext cx="8568952" cy="6555641"/>
          </a:xfrm>
          <a:prstGeom prst="rect">
            <a:avLst/>
          </a:prstGeom>
        </p:spPr>
        <p:txBody>
          <a:bodyPr wrap="square">
            <a:spAutoFit/>
          </a:bodyPr>
          <a:lstStyle/>
          <a:p>
            <a:pPr>
              <a:lnSpc>
                <a:spcPct val="150000"/>
              </a:lnSpc>
            </a:pPr>
            <a:r>
              <a:rPr lang="ar-SA" sz="2800" dirty="0"/>
              <a:t>مع بداية السنة الدراسية الجديدة اتفق الأستاذ مع </a:t>
            </a:r>
            <a:r>
              <a:rPr lang="ar-SA" sz="2800" dirty="0" smtClean="0"/>
              <a:t>طلابه أن يضعوا لأنفسهم </a:t>
            </a:r>
            <a:r>
              <a:rPr lang="ar-SA" sz="2800" dirty="0"/>
              <a:t>قوانين صفهم. </a:t>
            </a:r>
            <a:r>
              <a:rPr lang="ar-SA" sz="2800" dirty="0" smtClean="0"/>
              <a:t>فكر </a:t>
            </a:r>
            <a:r>
              <a:rPr lang="ar-SA" sz="2800" dirty="0"/>
              <a:t>الأولاد كثيرا </a:t>
            </a:r>
            <a:r>
              <a:rPr lang="ar-SA" sz="2800" dirty="0" smtClean="0"/>
              <a:t>وأخذوا</a:t>
            </a:r>
            <a:r>
              <a:rPr lang="ar-SA" sz="2800" dirty="0"/>
              <a:t> </a:t>
            </a:r>
            <a:r>
              <a:rPr lang="ar-SA" sz="2800" dirty="0" smtClean="0"/>
              <a:t>يفكرون </a:t>
            </a:r>
            <a:r>
              <a:rPr lang="ar-SA" sz="2800" dirty="0"/>
              <a:t>في مجموعات ثم يناقشون ما توصلوا إليه </a:t>
            </a:r>
            <a:r>
              <a:rPr lang="ar-SA" sz="2800" dirty="0" smtClean="0"/>
              <a:t>مع رفاقهم </a:t>
            </a:r>
            <a:r>
              <a:rPr lang="ar-SA" sz="2800" dirty="0"/>
              <a:t>وأستاذهم .</a:t>
            </a:r>
          </a:p>
          <a:p>
            <a:pPr>
              <a:lnSpc>
                <a:spcPct val="150000"/>
              </a:lnSpc>
            </a:pPr>
            <a:r>
              <a:rPr lang="ar-SA" sz="2800" dirty="0"/>
              <a:t>محمد، أحمد وخالد </a:t>
            </a:r>
            <a:r>
              <a:rPr lang="ar-SA" sz="2800" dirty="0" smtClean="0"/>
              <a:t>استأذنوا </a:t>
            </a:r>
            <a:r>
              <a:rPr lang="ar-SA" sz="2800" dirty="0"/>
              <a:t>من الأستاذ وطرحوا </a:t>
            </a:r>
            <a:r>
              <a:rPr lang="ar-SA" sz="2800" dirty="0" smtClean="0"/>
              <a:t>القانون الذي </a:t>
            </a:r>
            <a:r>
              <a:rPr lang="ar-SA" sz="2800" dirty="0"/>
              <a:t>توصلوا </a:t>
            </a:r>
            <a:r>
              <a:rPr lang="ar-SA" sz="2800" dirty="0" smtClean="0"/>
              <a:t>إليه "</a:t>
            </a:r>
            <a:r>
              <a:rPr lang="ar-SA" sz="2800" b="1" dirty="0" smtClean="0"/>
              <a:t>من يُرد الكلام </a:t>
            </a:r>
            <a:r>
              <a:rPr lang="ar-SA" sz="2800" b="1" dirty="0"/>
              <a:t>للإجابة عن سؤال أو </a:t>
            </a:r>
            <a:r>
              <a:rPr lang="ar-SA" sz="2800" b="1" dirty="0" smtClean="0"/>
              <a:t>غيرٌ </a:t>
            </a:r>
            <a:r>
              <a:rPr lang="ar-SA" sz="2800" b="1" dirty="0"/>
              <a:t>ذلك </a:t>
            </a:r>
            <a:r>
              <a:rPr lang="ar-SA" sz="2800" b="1" dirty="0" smtClean="0"/>
              <a:t>عليه أن يطٌلب إذناً </a:t>
            </a:r>
            <a:r>
              <a:rPr lang="ar-SA" sz="2800" b="1" dirty="0"/>
              <a:t>برفع </a:t>
            </a:r>
            <a:r>
              <a:rPr lang="ar-SA" sz="2800" b="1" dirty="0" smtClean="0"/>
              <a:t>اليدٌ </a:t>
            </a:r>
            <a:r>
              <a:rPr lang="ar-SA" sz="2800" b="1" dirty="0"/>
              <a:t>"</a:t>
            </a:r>
          </a:p>
          <a:p>
            <a:pPr>
              <a:lnSpc>
                <a:spcPct val="150000"/>
              </a:lnSpc>
            </a:pPr>
            <a:r>
              <a:rPr lang="ar-SA" sz="2800" b="1" dirty="0"/>
              <a:t>الأستاذ </a:t>
            </a:r>
            <a:r>
              <a:rPr lang="ar-SA" sz="2800" dirty="0"/>
              <a:t>: وما الهدف منه؟ هل يمكنكم </a:t>
            </a:r>
            <a:r>
              <a:rPr lang="ar-SA" sz="2800" dirty="0" smtClean="0"/>
              <a:t>إيضاح </a:t>
            </a:r>
            <a:r>
              <a:rPr lang="ar-SA" sz="2800" dirty="0"/>
              <a:t>ذلك </a:t>
            </a:r>
            <a:r>
              <a:rPr lang="ar-SA" sz="2800" dirty="0" smtClean="0"/>
              <a:t>يا </a:t>
            </a:r>
            <a:r>
              <a:rPr lang="ar-SA" sz="2800" dirty="0" err="1" smtClean="0"/>
              <a:t>أعزائي</a:t>
            </a:r>
            <a:r>
              <a:rPr lang="ar-SA" sz="2800" dirty="0"/>
              <a:t>؟</a:t>
            </a:r>
          </a:p>
          <a:p>
            <a:pPr>
              <a:lnSpc>
                <a:spcPct val="150000"/>
              </a:lnSpc>
            </a:pPr>
            <a:r>
              <a:rPr lang="ar-SA" sz="2800" b="1" dirty="0"/>
              <a:t>محمد </a:t>
            </a:r>
            <a:r>
              <a:rPr lang="ar-SA" sz="2800" dirty="0"/>
              <a:t>: ينظم العمل أثناء </a:t>
            </a:r>
            <a:r>
              <a:rPr lang="ar-SA" sz="2800" dirty="0" smtClean="0"/>
              <a:t>الحصص.</a:t>
            </a:r>
            <a:endParaRPr lang="ar-SA" sz="2800" dirty="0"/>
          </a:p>
          <a:p>
            <a:pPr>
              <a:lnSpc>
                <a:spcPct val="150000"/>
              </a:lnSpc>
            </a:pPr>
            <a:r>
              <a:rPr lang="ar-SA" sz="2800" b="1" dirty="0"/>
              <a:t>احمد : </a:t>
            </a:r>
            <a:r>
              <a:rPr lang="ar-SA" sz="2800" dirty="0" smtClean="0"/>
              <a:t>يؤمن </a:t>
            </a:r>
            <a:r>
              <a:rPr lang="ar-SA" sz="2800" dirty="0"/>
              <a:t>حق الجميع </a:t>
            </a:r>
            <a:r>
              <a:rPr lang="ar-SA" sz="2800" dirty="0" smtClean="0"/>
              <a:t>بالكلام.</a:t>
            </a:r>
            <a:endParaRPr lang="ar-SA" sz="2800" dirty="0"/>
          </a:p>
          <a:p>
            <a:pPr>
              <a:lnSpc>
                <a:spcPct val="150000"/>
              </a:lnSpc>
            </a:pPr>
            <a:r>
              <a:rPr lang="ar-SA" sz="2800" b="1" dirty="0"/>
              <a:t>خالد </a:t>
            </a:r>
            <a:r>
              <a:rPr lang="ar-SA" sz="2800" dirty="0"/>
              <a:t>: يمنع </a:t>
            </a:r>
            <a:r>
              <a:rPr lang="ar-SA" sz="2800" dirty="0" smtClean="0"/>
              <a:t>الفوضى.</a:t>
            </a:r>
            <a:endParaRPr lang="ar-SA" sz="2800" dirty="0"/>
          </a:p>
        </p:txBody>
      </p:sp>
    </p:spTree>
    <p:extLst>
      <p:ext uri="{BB962C8B-B14F-4D97-AF65-F5344CB8AC3E}">
        <p14:creationId xmlns:p14="http://schemas.microsoft.com/office/powerpoint/2010/main" val="39369465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16632"/>
            <a:ext cx="8568952" cy="6555641"/>
          </a:xfrm>
          <a:prstGeom prst="rect">
            <a:avLst/>
          </a:prstGeom>
        </p:spPr>
        <p:txBody>
          <a:bodyPr wrap="square">
            <a:spAutoFit/>
          </a:bodyPr>
          <a:lstStyle/>
          <a:p>
            <a:pPr lvl="0">
              <a:lnSpc>
                <a:spcPct val="150000"/>
              </a:lnSpc>
            </a:pPr>
            <a:r>
              <a:rPr lang="ar-SA" sz="2800" b="1" dirty="0" smtClean="0">
                <a:solidFill>
                  <a:prstClr val="white"/>
                </a:solidFill>
              </a:rPr>
              <a:t>الأستاذ</a:t>
            </a:r>
            <a:r>
              <a:rPr lang="ar-SA" sz="2800" b="1" dirty="0">
                <a:solidFill>
                  <a:prstClr val="white"/>
                </a:solidFill>
              </a:rPr>
              <a:t>: </a:t>
            </a:r>
            <a:r>
              <a:rPr lang="ar-SA" sz="2800" dirty="0">
                <a:solidFill>
                  <a:prstClr val="white"/>
                </a:solidFill>
              </a:rPr>
              <a:t>الآن نصوت على القانون برفع الأيدي ، الموافق يرفع يده، وبدون تردد جاءت نتيجة تصويت طلاب الفصل 100 % مع القانون.</a:t>
            </a:r>
          </a:p>
          <a:p>
            <a:pPr lvl="0">
              <a:lnSpc>
                <a:spcPct val="150000"/>
              </a:lnSpc>
            </a:pPr>
            <a:r>
              <a:rPr lang="ar-SA" sz="2800" dirty="0">
                <a:solidFill>
                  <a:prstClr val="white"/>
                </a:solidFill>
              </a:rPr>
              <a:t>جاء دور المجموعة الثانية بهاء، سعيد ومنير.</a:t>
            </a:r>
          </a:p>
          <a:p>
            <a:pPr lvl="0">
              <a:lnSpc>
                <a:spcPct val="150000"/>
              </a:lnSpc>
            </a:pPr>
            <a:r>
              <a:rPr lang="ar-SA" sz="2800" b="1" dirty="0">
                <a:solidFill>
                  <a:prstClr val="white"/>
                </a:solidFill>
              </a:rPr>
              <a:t>بهاء: </a:t>
            </a:r>
            <a:r>
              <a:rPr lang="ar-SA" sz="2800" dirty="0">
                <a:solidFill>
                  <a:prstClr val="white"/>
                </a:solidFill>
              </a:rPr>
              <a:t>القانون هو التالي: من يخالف قوانين الصف يعاقب بحرمانه من دوره في الكلام طوال يوم كامل.</a:t>
            </a:r>
          </a:p>
          <a:p>
            <a:pPr lvl="0">
              <a:lnSpc>
                <a:spcPct val="150000"/>
              </a:lnSpc>
            </a:pPr>
            <a:r>
              <a:rPr lang="ar-SA" sz="2800" b="1" dirty="0">
                <a:solidFill>
                  <a:prstClr val="white"/>
                </a:solidFill>
              </a:rPr>
              <a:t>سعيدٌ: </a:t>
            </a:r>
            <a:r>
              <a:rPr lang="ar-SA" sz="2800" dirty="0">
                <a:solidFill>
                  <a:prstClr val="white"/>
                </a:solidFill>
              </a:rPr>
              <a:t>الهدف يا أستاذ أن لا يكرر الشخص المخالفة.</a:t>
            </a:r>
          </a:p>
          <a:p>
            <a:pPr lvl="0">
              <a:lnSpc>
                <a:spcPct val="150000"/>
              </a:lnSpc>
            </a:pPr>
            <a:r>
              <a:rPr lang="ar-SA" sz="2800" b="1" dirty="0">
                <a:solidFill>
                  <a:prstClr val="white"/>
                </a:solidFill>
              </a:rPr>
              <a:t>منيرٌ: </a:t>
            </a:r>
            <a:r>
              <a:rPr lang="ar-SA" sz="2800" dirty="0">
                <a:solidFill>
                  <a:prstClr val="white"/>
                </a:solidFill>
              </a:rPr>
              <a:t>مثل مخالفات السير يا أستاذ، كي يتعظ الآخرون </a:t>
            </a:r>
            <a:r>
              <a:rPr lang="ar-SA" sz="2800" dirty="0" err="1">
                <a:solidFill>
                  <a:prstClr val="white"/>
                </a:solidFill>
              </a:rPr>
              <a:t>ويلتزموا</a:t>
            </a:r>
            <a:r>
              <a:rPr lang="ar-SA" sz="2800" dirty="0">
                <a:solidFill>
                  <a:prstClr val="white"/>
                </a:solidFill>
              </a:rPr>
              <a:t> بالقوانين، وأيضا جاءت نتيجة التصويت لصالح القانون وتمت الموافقة عليها من الجميع.</a:t>
            </a:r>
          </a:p>
          <a:p>
            <a:pPr lvl="0">
              <a:lnSpc>
                <a:spcPct val="150000"/>
              </a:lnSpc>
            </a:pPr>
            <a:r>
              <a:rPr lang="ar-SA" sz="2800" b="1" dirty="0">
                <a:solidFill>
                  <a:prstClr val="white"/>
                </a:solidFill>
              </a:rPr>
              <a:t>منصور: </a:t>
            </a:r>
            <a:r>
              <a:rPr lang="ar-SA" sz="2800" dirty="0">
                <a:solidFill>
                  <a:prstClr val="white"/>
                </a:solidFill>
              </a:rPr>
              <a:t>بعد أن طلب إذناً بالكلام (لدي قانون يا أستاذ</a:t>
            </a:r>
            <a:r>
              <a:rPr lang="ar-SA" sz="2800" dirty="0" smtClean="0">
                <a:solidFill>
                  <a:prstClr val="white"/>
                </a:solidFill>
              </a:rPr>
              <a:t>).</a:t>
            </a:r>
            <a:endParaRPr lang="ar-SA" sz="2800" dirty="0">
              <a:solidFill>
                <a:prstClr val="white"/>
              </a:solidFill>
            </a:endParaRPr>
          </a:p>
        </p:txBody>
      </p:sp>
    </p:spTree>
    <p:extLst>
      <p:ext uri="{BB962C8B-B14F-4D97-AF65-F5344CB8AC3E}">
        <p14:creationId xmlns:p14="http://schemas.microsoft.com/office/powerpoint/2010/main" val="14377597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16632"/>
            <a:ext cx="8568952" cy="6555641"/>
          </a:xfrm>
          <a:prstGeom prst="rect">
            <a:avLst/>
          </a:prstGeom>
        </p:spPr>
        <p:txBody>
          <a:bodyPr wrap="square">
            <a:spAutoFit/>
          </a:bodyPr>
          <a:lstStyle/>
          <a:p>
            <a:pPr lvl="0">
              <a:lnSpc>
                <a:spcPct val="150000"/>
              </a:lnSpc>
            </a:pPr>
            <a:r>
              <a:rPr lang="ar-SA" sz="2800" b="1" dirty="0" smtClean="0">
                <a:solidFill>
                  <a:prstClr val="white"/>
                </a:solidFill>
              </a:rPr>
              <a:t>الأستاذ</a:t>
            </a:r>
            <a:r>
              <a:rPr lang="ar-SA" sz="2800" b="1" dirty="0">
                <a:solidFill>
                  <a:prstClr val="white"/>
                </a:solidFill>
              </a:rPr>
              <a:t>: </a:t>
            </a:r>
            <a:r>
              <a:rPr lang="ar-SA" sz="2800" dirty="0">
                <a:solidFill>
                  <a:prstClr val="white"/>
                </a:solidFill>
              </a:rPr>
              <a:t>تفضل يا بني </a:t>
            </a:r>
            <a:r>
              <a:rPr lang="ar-SA" sz="2800" b="1" dirty="0">
                <a:solidFill>
                  <a:prstClr val="white"/>
                </a:solidFill>
              </a:rPr>
              <a:t>.</a:t>
            </a:r>
          </a:p>
          <a:p>
            <a:pPr lvl="0">
              <a:lnSpc>
                <a:spcPct val="150000"/>
              </a:lnSpc>
            </a:pPr>
            <a:r>
              <a:rPr lang="ar-SA" sz="2800" b="1" dirty="0">
                <a:solidFill>
                  <a:prstClr val="white"/>
                </a:solidFill>
              </a:rPr>
              <a:t>منصور: </a:t>
            </a:r>
            <a:r>
              <a:rPr lang="ar-SA" sz="2800" dirty="0">
                <a:solidFill>
                  <a:prstClr val="white"/>
                </a:solidFill>
              </a:rPr>
              <a:t>ممنوع الحركة نهائيا داخل غرفة الصف.</a:t>
            </a:r>
          </a:p>
          <a:p>
            <a:pPr lvl="0">
              <a:lnSpc>
                <a:spcPct val="150000"/>
              </a:lnSpc>
            </a:pPr>
            <a:r>
              <a:rPr lang="ar-SA" sz="2800" b="1" dirty="0">
                <a:solidFill>
                  <a:prstClr val="white"/>
                </a:solidFill>
              </a:rPr>
              <a:t>الأستاذ: </a:t>
            </a:r>
            <a:r>
              <a:rPr lang="ar-SA" sz="2800" dirty="0">
                <a:solidFill>
                  <a:prstClr val="white"/>
                </a:solidFill>
              </a:rPr>
              <a:t>حسنا من يصوت لهذا القانون؟</a:t>
            </a:r>
          </a:p>
          <a:p>
            <a:pPr lvl="0">
              <a:lnSpc>
                <a:spcPct val="150000"/>
              </a:lnSpc>
            </a:pPr>
            <a:r>
              <a:rPr lang="ar-SA" sz="2800" b="1" dirty="0">
                <a:solidFill>
                  <a:prstClr val="white"/>
                </a:solidFill>
              </a:rPr>
              <a:t>منصور: </a:t>
            </a:r>
            <a:r>
              <a:rPr lang="ar-SA" sz="2800" dirty="0">
                <a:solidFill>
                  <a:prstClr val="white"/>
                </a:solidFill>
              </a:rPr>
              <a:t>مندهشا (ما هذا ؟؟؟؟ لا أحد </a:t>
            </a:r>
            <a:r>
              <a:rPr lang="ar-SA" sz="2800" dirty="0" smtClean="0">
                <a:solidFill>
                  <a:prstClr val="white"/>
                </a:solidFill>
              </a:rPr>
              <a:t>يوافق !!!! </a:t>
            </a:r>
            <a:r>
              <a:rPr lang="ar-SA" sz="2800" dirty="0">
                <a:solidFill>
                  <a:prstClr val="white"/>
                </a:solidFill>
              </a:rPr>
              <a:t>نتيجة التصويت </a:t>
            </a:r>
            <a:r>
              <a:rPr lang="ar-SA" sz="2800" dirty="0" smtClean="0">
                <a:solidFill>
                  <a:prstClr val="white"/>
                </a:solidFill>
              </a:rPr>
              <a:t>صفر!!!).</a:t>
            </a:r>
            <a:endParaRPr lang="ar-SA" sz="2800" dirty="0">
              <a:solidFill>
                <a:prstClr val="white"/>
              </a:solidFill>
            </a:endParaRPr>
          </a:p>
          <a:p>
            <a:pPr lvl="0">
              <a:lnSpc>
                <a:spcPct val="150000"/>
              </a:lnSpc>
            </a:pPr>
            <a:r>
              <a:rPr lang="ar-SA" sz="2800" b="1" dirty="0">
                <a:solidFill>
                  <a:prstClr val="white"/>
                </a:solidFill>
              </a:rPr>
              <a:t>الأستاذ: </a:t>
            </a:r>
            <a:r>
              <a:rPr lang="ar-SA" sz="2800" dirty="0">
                <a:solidFill>
                  <a:prstClr val="white"/>
                </a:solidFill>
              </a:rPr>
              <a:t>من سيشرح لنا سبب رفضكم ؟ حسنا تفضل يا مفكر.</a:t>
            </a:r>
          </a:p>
          <a:p>
            <a:pPr lvl="0">
              <a:lnSpc>
                <a:spcPct val="150000"/>
              </a:lnSpc>
            </a:pPr>
            <a:r>
              <a:rPr lang="ar-SA" sz="2800" b="1" dirty="0">
                <a:solidFill>
                  <a:prstClr val="white"/>
                </a:solidFill>
              </a:rPr>
              <a:t>سعيدٌ: </a:t>
            </a:r>
            <a:r>
              <a:rPr lang="ar-SA" sz="2800" dirty="0">
                <a:solidFill>
                  <a:prstClr val="white"/>
                </a:solidFill>
              </a:rPr>
              <a:t>لأنه غير قابل للتطبيق يا أستاذ...فلنفترض أن الطالب أراد أن يطلب إذنا للكلام سيضطر للحركة ليرفع يده.... ولو أراد أن يكتب فهو مجبر أن يتحرك...ولو طلب منه الأستاذ أن يخرج ليسمع درسه أيضا سيتحرك... فكيف يكون هناك قانون يمنع الحركة في مكان نحن مضطرين أن نتحرك طوال الوقت تقريبا؟ هذا القانون غير قابل للتطبيق في غرفة الصف</a:t>
            </a:r>
            <a:r>
              <a:rPr lang="ar-SA" sz="2800" dirty="0" smtClean="0">
                <a:solidFill>
                  <a:prstClr val="white"/>
                </a:solidFill>
              </a:rPr>
              <a:t>.</a:t>
            </a:r>
            <a:endParaRPr lang="ar-SA" sz="2800" dirty="0">
              <a:solidFill>
                <a:prstClr val="white"/>
              </a:solidFill>
            </a:endParaRPr>
          </a:p>
        </p:txBody>
      </p:sp>
    </p:spTree>
    <p:extLst>
      <p:ext uri="{BB962C8B-B14F-4D97-AF65-F5344CB8AC3E}">
        <p14:creationId xmlns:p14="http://schemas.microsoft.com/office/powerpoint/2010/main" val="2010483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538802"/>
            <a:ext cx="8568952" cy="3970318"/>
          </a:xfrm>
          <a:prstGeom prst="rect">
            <a:avLst/>
          </a:prstGeom>
        </p:spPr>
        <p:txBody>
          <a:bodyPr wrap="square">
            <a:spAutoFit/>
          </a:bodyPr>
          <a:lstStyle/>
          <a:p>
            <a:pPr lvl="0">
              <a:lnSpc>
                <a:spcPct val="150000"/>
              </a:lnSpc>
            </a:pPr>
            <a:r>
              <a:rPr lang="ar-SA" sz="2800" b="1" dirty="0" smtClean="0">
                <a:solidFill>
                  <a:prstClr val="white"/>
                </a:solidFill>
              </a:rPr>
              <a:t>منصور</a:t>
            </a:r>
            <a:r>
              <a:rPr lang="ar-SA" sz="2800" b="1" dirty="0">
                <a:solidFill>
                  <a:prstClr val="white"/>
                </a:solidFill>
              </a:rPr>
              <a:t>: </a:t>
            </a:r>
            <a:r>
              <a:rPr lang="ar-SA" sz="2800" dirty="0">
                <a:solidFill>
                  <a:prstClr val="white"/>
                </a:solidFill>
              </a:rPr>
              <a:t>يا أستاذ أقترح أن نخفي هذه القوانين حتى لا يعرف بها الطلاب الجدد، فما رأيكم؟</a:t>
            </a:r>
          </a:p>
          <a:p>
            <a:pPr lvl="0">
              <a:lnSpc>
                <a:spcPct val="150000"/>
              </a:lnSpc>
            </a:pPr>
            <a:r>
              <a:rPr lang="ar-SA" sz="2800" b="1" dirty="0">
                <a:solidFill>
                  <a:prstClr val="white"/>
                </a:solidFill>
              </a:rPr>
              <a:t>الأستاذ: </a:t>
            </a:r>
            <a:r>
              <a:rPr lang="ar-SA" sz="2800" dirty="0">
                <a:solidFill>
                  <a:prstClr val="white"/>
                </a:solidFill>
              </a:rPr>
              <a:t>لا تنسى يا ولدي أن واحدة من أهم قواعد القانون أن يكون معروفا بين الناس المفروض عليهم.</a:t>
            </a:r>
          </a:p>
          <a:p>
            <a:pPr lvl="0">
              <a:lnSpc>
                <a:spcPct val="150000"/>
              </a:lnSpc>
            </a:pPr>
            <a:r>
              <a:rPr lang="ar-SA" sz="2800" b="1" dirty="0">
                <a:solidFill>
                  <a:prstClr val="white"/>
                </a:solidFill>
              </a:rPr>
              <a:t>منصور: </a:t>
            </a:r>
            <a:r>
              <a:rPr lang="ar-SA" sz="2800" dirty="0" err="1">
                <a:solidFill>
                  <a:prstClr val="white"/>
                </a:solidFill>
              </a:rPr>
              <a:t>ياااه</a:t>
            </a:r>
            <a:r>
              <a:rPr lang="ar-SA" sz="2800" dirty="0">
                <a:solidFill>
                  <a:prstClr val="white"/>
                </a:solidFill>
              </a:rPr>
              <a:t> ...ها قد تسرعت مرة أخرى.</a:t>
            </a:r>
          </a:p>
          <a:p>
            <a:pPr lvl="0">
              <a:lnSpc>
                <a:spcPct val="150000"/>
              </a:lnSpc>
            </a:pPr>
            <a:r>
              <a:rPr lang="ar-SA" sz="2800" b="1" dirty="0">
                <a:solidFill>
                  <a:prstClr val="white"/>
                </a:solidFill>
              </a:rPr>
              <a:t>سعيدٌ: </a:t>
            </a:r>
            <a:r>
              <a:rPr lang="ar-SA" sz="2800" dirty="0">
                <a:solidFill>
                  <a:prstClr val="white"/>
                </a:solidFill>
              </a:rPr>
              <a:t>لا عليك يا صديقي فقد أوضحت لنا قاعدة جديدة عن القانون.</a:t>
            </a:r>
          </a:p>
        </p:txBody>
      </p:sp>
      <p:sp>
        <p:nvSpPr>
          <p:cNvPr id="4" name="مستطيل 3"/>
          <p:cNvSpPr/>
          <p:nvPr/>
        </p:nvSpPr>
        <p:spPr>
          <a:xfrm>
            <a:off x="2286000" y="4595644"/>
            <a:ext cx="4572000" cy="1569660"/>
          </a:xfrm>
          <a:prstGeom prst="rect">
            <a:avLst/>
          </a:prstGeom>
        </p:spPr>
        <p:txBody>
          <a:bodyPr>
            <a:spAutoFit/>
          </a:bodyPr>
          <a:lstStyle/>
          <a:p>
            <a:pPr lvl="0" algn="ctr">
              <a:spcAft>
                <a:spcPts val="0"/>
              </a:spcAft>
            </a:pPr>
            <a:r>
              <a:rPr lang="ar-SA" sz="4800" dirty="0">
                <a:solidFill>
                  <a:srgbClr val="FF0066"/>
                </a:solidFill>
                <a:cs typeface="Hacen Qatar" pitchFamily="2" charset="-78"/>
              </a:rPr>
              <a:t>مناقشة أحداث القصة.</a:t>
            </a:r>
            <a:endParaRPr lang="en-US" sz="4800" dirty="0">
              <a:solidFill>
                <a:srgbClr val="FF0066"/>
              </a:solidFill>
              <a:cs typeface="Hacen Qatar" pitchFamily="2" charset="-78"/>
            </a:endParaRPr>
          </a:p>
        </p:txBody>
      </p:sp>
    </p:spTree>
    <p:extLst>
      <p:ext uri="{BB962C8B-B14F-4D97-AF65-F5344CB8AC3E}">
        <p14:creationId xmlns:p14="http://schemas.microsoft.com/office/powerpoint/2010/main" val="14850353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يوية">
  <a:themeElements>
    <a:clrScheme name="حيوية">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حيوية">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حيوية">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نسق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0</TotalTime>
  <Words>880</Words>
  <Application>Microsoft Office PowerPoint</Application>
  <PresentationFormat>عرض على الشاشة (3:4)‏</PresentationFormat>
  <Paragraphs>129</Paragraphs>
  <Slides>27</Slides>
  <Notes>0</Notes>
  <HiddenSlides>0</HiddenSlides>
  <MMClips>0</MMClips>
  <ScaleCrop>false</ScaleCrop>
  <HeadingPairs>
    <vt:vector size="4" baseType="variant">
      <vt:variant>
        <vt:lpstr>نسق</vt:lpstr>
      </vt:variant>
      <vt:variant>
        <vt:i4>2</vt:i4>
      </vt:variant>
      <vt:variant>
        <vt:lpstr>عناوين الشرائح</vt:lpstr>
      </vt:variant>
      <vt:variant>
        <vt:i4>27</vt:i4>
      </vt:variant>
    </vt:vector>
  </HeadingPairs>
  <TitlesOfParts>
    <vt:vector size="29" baseType="lpstr">
      <vt:lpstr>حيوية</vt:lpstr>
      <vt:lpstr>نسق Office</vt:lpstr>
      <vt:lpstr>عرض تقديمي في PowerPoint</vt:lpstr>
      <vt:lpstr>مراجعة المهارة السابقة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ضعي قوانين للصف</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غاليتي تذكري ...</vt:lpstr>
      <vt:lpstr>عرض تقديمي في PowerPoint</vt:lpstr>
      <vt:lpstr>عرض تقديمي في PowerPoint</vt:lpstr>
      <vt:lpstr>عرض تقديمي في PowerPoint</vt:lpstr>
      <vt:lpstr>فائدة</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من PowerPoint</dc:title>
  <dc:creator/>
  <cp:lastModifiedBy/>
  <cp:revision>107</cp:revision>
  <cp:lastPrinted>1601-01-01T00:00:00Z</cp:lastPrinted>
  <dcterms:created xsi:type="dcterms:W3CDTF">1601-01-01T00:00:00Z</dcterms:created>
  <dcterms:modified xsi:type="dcterms:W3CDTF">2013-04-09T22:09:13Z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LCID">
    <vt:i4>1025</vt:i4>
  </property>
</Properties>
</file>