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73" r:id="rId2"/>
    <p:sldId id="266" r:id="rId3"/>
    <p:sldId id="276" r:id="rId4"/>
    <p:sldId id="280" r:id="rId5"/>
    <p:sldId id="267" r:id="rId6"/>
    <p:sldId id="257" r:id="rId7"/>
    <p:sldId id="258" r:id="rId8"/>
    <p:sldId id="284" r:id="rId9"/>
    <p:sldId id="292" r:id="rId10"/>
    <p:sldId id="293" r:id="rId11"/>
    <p:sldId id="294" r:id="rId12"/>
    <p:sldId id="268" r:id="rId13"/>
    <p:sldId id="285" r:id="rId14"/>
    <p:sldId id="290" r:id="rId15"/>
    <p:sldId id="289" r:id="rId16"/>
    <p:sldId id="291" r:id="rId17"/>
    <p:sldId id="275" r:id="rId18"/>
    <p:sldId id="271" r:id="rId19"/>
    <p:sldId id="262" r:id="rId20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66"/>
    <a:srgbClr val="3399FF"/>
    <a:srgbClr val="33CC33"/>
    <a:srgbClr val="008080"/>
    <a:srgbClr val="FF7C80"/>
    <a:srgbClr val="0080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3" autoAdjust="0"/>
    <p:restoredTop sz="94761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DE772-9CF9-4AF3-8BBA-3726E031D61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5F04A4EF-8382-42CE-A9E8-3AD5A48C5EA5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bg1"/>
              </a:solidFill>
            </a:rPr>
            <a:t>ما الاحتمالات الممكنة لفقدانه؟</a:t>
          </a:r>
          <a:endParaRPr lang="ar-SA" dirty="0">
            <a:solidFill>
              <a:schemeClr val="bg1"/>
            </a:solidFill>
          </a:endParaRPr>
        </a:p>
      </dgm:t>
    </dgm:pt>
    <dgm:pt modelId="{66FEB9ED-2306-4B65-8895-044E83143A78}" type="parTrans" cxnId="{4E4F4B2C-2A9D-46CB-BF42-E141D4741256}">
      <dgm:prSet/>
      <dgm:spPr/>
      <dgm:t>
        <a:bodyPr/>
        <a:lstStyle/>
        <a:p>
          <a:pPr rtl="1"/>
          <a:endParaRPr lang="ar-SA"/>
        </a:p>
      </dgm:t>
    </dgm:pt>
    <dgm:pt modelId="{F4513DE1-DE14-4E28-90B9-3F20CA2F3A8B}" type="sibTrans" cxnId="{4E4F4B2C-2A9D-46CB-BF42-E141D4741256}">
      <dgm:prSet/>
      <dgm:spPr/>
      <dgm:t>
        <a:bodyPr/>
        <a:lstStyle/>
        <a:p>
          <a:pPr rtl="1"/>
          <a:endParaRPr lang="ar-SA"/>
        </a:p>
      </dgm:t>
    </dgm:pt>
    <dgm:pt modelId="{2CF644D6-7129-4BCC-8634-B3B1A1A14AC9}">
      <dgm:prSet/>
      <dgm:spPr/>
      <dgm:t>
        <a:bodyPr/>
        <a:lstStyle/>
        <a:p>
          <a:pPr rtl="1"/>
          <a:r>
            <a:rPr lang="ar-SA" b="1" dirty="0" smtClean="0">
              <a:solidFill>
                <a:schemeClr val="bg1"/>
              </a:solidFill>
            </a:rPr>
            <a:t>ما تصرفك تجاه ذلك؟</a:t>
          </a:r>
          <a:endParaRPr lang="ar-SA" dirty="0" smtClean="0">
            <a:solidFill>
              <a:schemeClr val="bg1"/>
            </a:solidFill>
            <a:effectLst/>
          </a:endParaRPr>
        </a:p>
      </dgm:t>
    </dgm:pt>
    <dgm:pt modelId="{954D3791-59A8-4D0B-B98E-D6E9CD03DF10}" type="parTrans" cxnId="{AC3A39C5-1CBC-4462-924B-A01BD416E8BD}">
      <dgm:prSet/>
      <dgm:spPr/>
      <dgm:t>
        <a:bodyPr/>
        <a:lstStyle/>
        <a:p>
          <a:pPr rtl="1"/>
          <a:endParaRPr lang="ar-SA"/>
        </a:p>
      </dgm:t>
    </dgm:pt>
    <dgm:pt modelId="{A2E01FF5-23C8-4AA6-82B2-048F67ADB735}" type="sibTrans" cxnId="{AC3A39C5-1CBC-4462-924B-A01BD416E8BD}">
      <dgm:prSet/>
      <dgm:spPr/>
      <dgm:t>
        <a:bodyPr/>
        <a:lstStyle/>
        <a:p>
          <a:pPr rtl="1"/>
          <a:endParaRPr lang="ar-SA"/>
        </a:p>
      </dgm:t>
    </dgm:pt>
    <dgm:pt modelId="{B584B8B9-A81E-4530-A93D-94170A8ECFBB}">
      <dgm:prSet/>
      <dgm:spPr/>
      <dgm:t>
        <a:bodyPr/>
        <a:lstStyle/>
        <a:p>
          <a:pPr rtl="1"/>
          <a:r>
            <a:rPr lang="ar-SA" b="1" dirty="0" smtClean="0">
              <a:solidFill>
                <a:schemeClr val="bg1"/>
              </a:solidFill>
            </a:rPr>
            <a:t>ما ذا يسمى ما قمتي به؟</a:t>
          </a:r>
          <a:endParaRPr lang="ar-SA" dirty="0" smtClean="0">
            <a:solidFill>
              <a:schemeClr val="bg1"/>
            </a:solidFill>
            <a:effectLst/>
          </a:endParaRPr>
        </a:p>
      </dgm:t>
    </dgm:pt>
    <dgm:pt modelId="{AC04FA3F-BAB2-4918-9952-3FB5C3F10DB4}" type="parTrans" cxnId="{431C91DE-2680-456C-AE6B-1CC3CEDEE279}">
      <dgm:prSet/>
      <dgm:spPr/>
      <dgm:t>
        <a:bodyPr/>
        <a:lstStyle/>
        <a:p>
          <a:pPr rtl="1"/>
          <a:endParaRPr lang="ar-SA"/>
        </a:p>
      </dgm:t>
    </dgm:pt>
    <dgm:pt modelId="{1627960C-E4EC-44FE-84EF-5DDCF2868F91}" type="sibTrans" cxnId="{431C91DE-2680-456C-AE6B-1CC3CEDEE279}">
      <dgm:prSet/>
      <dgm:spPr/>
      <dgm:t>
        <a:bodyPr/>
        <a:lstStyle/>
        <a:p>
          <a:pPr rtl="1"/>
          <a:endParaRPr lang="ar-SA"/>
        </a:p>
      </dgm:t>
    </dgm:pt>
    <dgm:pt modelId="{C31E1B7D-80A8-4580-B189-2890C6D9D954}" type="pres">
      <dgm:prSet presAssocID="{A1CDE772-9CF9-4AF3-8BBA-3726E031D615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44E30F6-615C-4E46-8873-E40487EDE61E}" type="pres">
      <dgm:prSet presAssocID="{5F04A4EF-8382-42CE-A9E8-3AD5A48C5EA5}" presName="parentLin" presStyleCnt="0"/>
      <dgm:spPr/>
    </dgm:pt>
    <dgm:pt modelId="{154AC9A6-E59D-47EE-B4E7-A78521504C8C}" type="pres">
      <dgm:prSet presAssocID="{5F04A4EF-8382-42CE-A9E8-3AD5A48C5EA5}" presName="parentLeftMargin" presStyleLbl="node1" presStyleIdx="0" presStyleCnt="3"/>
      <dgm:spPr/>
      <dgm:t>
        <a:bodyPr/>
        <a:lstStyle/>
        <a:p>
          <a:pPr rtl="1"/>
          <a:endParaRPr lang="ar-SA"/>
        </a:p>
      </dgm:t>
    </dgm:pt>
    <dgm:pt modelId="{74DD7556-FE1D-44ED-AF24-DB5FE30B933D}" type="pres">
      <dgm:prSet presAssocID="{5F04A4EF-8382-42CE-A9E8-3AD5A48C5EA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CB92FD2-6FD1-4CBB-8BD3-432E3CDAC803}" type="pres">
      <dgm:prSet presAssocID="{5F04A4EF-8382-42CE-A9E8-3AD5A48C5EA5}" presName="negativeSpace" presStyleCnt="0"/>
      <dgm:spPr/>
    </dgm:pt>
    <dgm:pt modelId="{956B736C-FF3A-4398-B140-DC7BA3263DC8}" type="pres">
      <dgm:prSet presAssocID="{5F04A4EF-8382-42CE-A9E8-3AD5A48C5EA5}" presName="childText" presStyleLbl="conFgAcc1" presStyleIdx="0" presStyleCnt="3">
        <dgm:presLayoutVars>
          <dgm:bulletEnabled val="1"/>
        </dgm:presLayoutVars>
      </dgm:prSet>
      <dgm:spPr/>
    </dgm:pt>
    <dgm:pt modelId="{C3252E03-0803-4E66-BFFE-69FF67B4B456}" type="pres">
      <dgm:prSet presAssocID="{F4513DE1-DE14-4E28-90B9-3F20CA2F3A8B}" presName="spaceBetweenRectangles" presStyleCnt="0"/>
      <dgm:spPr/>
    </dgm:pt>
    <dgm:pt modelId="{7DE477B6-9259-4E47-9D27-03E6DA9E3D21}" type="pres">
      <dgm:prSet presAssocID="{2CF644D6-7129-4BCC-8634-B3B1A1A14AC9}" presName="parentLin" presStyleCnt="0"/>
      <dgm:spPr/>
    </dgm:pt>
    <dgm:pt modelId="{6DC5A2D2-45AC-42BC-88AA-9367C1DE2202}" type="pres">
      <dgm:prSet presAssocID="{2CF644D6-7129-4BCC-8634-B3B1A1A14AC9}" presName="parentLeftMargin" presStyleLbl="node1" presStyleIdx="0" presStyleCnt="3"/>
      <dgm:spPr/>
      <dgm:t>
        <a:bodyPr/>
        <a:lstStyle/>
        <a:p>
          <a:pPr rtl="1"/>
          <a:endParaRPr lang="ar-SA"/>
        </a:p>
      </dgm:t>
    </dgm:pt>
    <dgm:pt modelId="{2644BC85-9117-49D6-BD26-59F17DDD1C46}" type="pres">
      <dgm:prSet presAssocID="{2CF644D6-7129-4BCC-8634-B3B1A1A14AC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094B358-F74A-462D-B07D-E24EE55ACD22}" type="pres">
      <dgm:prSet presAssocID="{2CF644D6-7129-4BCC-8634-B3B1A1A14AC9}" presName="negativeSpace" presStyleCnt="0"/>
      <dgm:spPr/>
    </dgm:pt>
    <dgm:pt modelId="{60F2FE92-4C53-443A-B504-854B645AFC8D}" type="pres">
      <dgm:prSet presAssocID="{2CF644D6-7129-4BCC-8634-B3B1A1A14AC9}" presName="childText" presStyleLbl="conFgAcc1" presStyleIdx="1" presStyleCnt="3">
        <dgm:presLayoutVars>
          <dgm:bulletEnabled val="1"/>
        </dgm:presLayoutVars>
      </dgm:prSet>
      <dgm:spPr/>
    </dgm:pt>
    <dgm:pt modelId="{90BD3E1D-122D-4823-9F50-8B3E41622795}" type="pres">
      <dgm:prSet presAssocID="{A2E01FF5-23C8-4AA6-82B2-048F67ADB735}" presName="spaceBetweenRectangles" presStyleCnt="0"/>
      <dgm:spPr/>
    </dgm:pt>
    <dgm:pt modelId="{E7501D93-3879-45AC-ABCD-5C5F599F2E0F}" type="pres">
      <dgm:prSet presAssocID="{B584B8B9-A81E-4530-A93D-94170A8ECFBB}" presName="parentLin" presStyleCnt="0"/>
      <dgm:spPr/>
    </dgm:pt>
    <dgm:pt modelId="{3B0ED55C-994D-4B4E-A3AB-832E8347638F}" type="pres">
      <dgm:prSet presAssocID="{B584B8B9-A81E-4530-A93D-94170A8ECFBB}" presName="parentLeftMargin" presStyleLbl="node1" presStyleIdx="1" presStyleCnt="3"/>
      <dgm:spPr/>
      <dgm:t>
        <a:bodyPr/>
        <a:lstStyle/>
        <a:p>
          <a:pPr rtl="1"/>
          <a:endParaRPr lang="ar-SA"/>
        </a:p>
      </dgm:t>
    </dgm:pt>
    <dgm:pt modelId="{152F2F16-8A0E-47AE-8354-8B43FD306CE7}" type="pres">
      <dgm:prSet presAssocID="{B584B8B9-A81E-4530-A93D-94170A8ECFB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0062786-9779-4A89-8C3A-50EC2EB74DAF}" type="pres">
      <dgm:prSet presAssocID="{B584B8B9-A81E-4530-A93D-94170A8ECFBB}" presName="negativeSpace" presStyleCnt="0"/>
      <dgm:spPr/>
    </dgm:pt>
    <dgm:pt modelId="{AD3382E6-3E99-4904-B8F1-DDBCEA5A25D3}" type="pres">
      <dgm:prSet presAssocID="{B584B8B9-A81E-4530-A93D-94170A8ECFB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A9BFE10-80E2-433B-95EE-5A02F95AE07E}" type="presOf" srcId="{A1CDE772-9CF9-4AF3-8BBA-3726E031D615}" destId="{C31E1B7D-80A8-4580-B189-2890C6D9D954}" srcOrd="0" destOrd="0" presId="urn:microsoft.com/office/officeart/2005/8/layout/list1"/>
    <dgm:cxn modelId="{B63845F8-8CCC-4BDA-82C1-4FA304F713C9}" type="presOf" srcId="{2CF644D6-7129-4BCC-8634-B3B1A1A14AC9}" destId="{2644BC85-9117-49D6-BD26-59F17DDD1C46}" srcOrd="1" destOrd="0" presId="urn:microsoft.com/office/officeart/2005/8/layout/list1"/>
    <dgm:cxn modelId="{F5E661A4-AD3C-446C-BF80-F341BA0460D6}" type="presOf" srcId="{2CF644D6-7129-4BCC-8634-B3B1A1A14AC9}" destId="{6DC5A2D2-45AC-42BC-88AA-9367C1DE2202}" srcOrd="0" destOrd="0" presId="urn:microsoft.com/office/officeart/2005/8/layout/list1"/>
    <dgm:cxn modelId="{3B9A0F73-8048-4BB7-A308-2537362D2ED0}" type="presOf" srcId="{B584B8B9-A81E-4530-A93D-94170A8ECFBB}" destId="{152F2F16-8A0E-47AE-8354-8B43FD306CE7}" srcOrd="1" destOrd="0" presId="urn:microsoft.com/office/officeart/2005/8/layout/list1"/>
    <dgm:cxn modelId="{07EEDF37-F5B4-430D-B7DF-DBA3C3C414B2}" type="presOf" srcId="{B584B8B9-A81E-4530-A93D-94170A8ECFBB}" destId="{3B0ED55C-994D-4B4E-A3AB-832E8347638F}" srcOrd="0" destOrd="0" presId="urn:microsoft.com/office/officeart/2005/8/layout/list1"/>
    <dgm:cxn modelId="{A5921419-F019-4434-9E77-1F86B7DFA74A}" type="presOf" srcId="{5F04A4EF-8382-42CE-A9E8-3AD5A48C5EA5}" destId="{154AC9A6-E59D-47EE-B4E7-A78521504C8C}" srcOrd="0" destOrd="0" presId="urn:microsoft.com/office/officeart/2005/8/layout/list1"/>
    <dgm:cxn modelId="{431C91DE-2680-456C-AE6B-1CC3CEDEE279}" srcId="{A1CDE772-9CF9-4AF3-8BBA-3726E031D615}" destId="{B584B8B9-A81E-4530-A93D-94170A8ECFBB}" srcOrd="2" destOrd="0" parTransId="{AC04FA3F-BAB2-4918-9952-3FB5C3F10DB4}" sibTransId="{1627960C-E4EC-44FE-84EF-5DDCF2868F91}"/>
    <dgm:cxn modelId="{AC3A39C5-1CBC-4462-924B-A01BD416E8BD}" srcId="{A1CDE772-9CF9-4AF3-8BBA-3726E031D615}" destId="{2CF644D6-7129-4BCC-8634-B3B1A1A14AC9}" srcOrd="1" destOrd="0" parTransId="{954D3791-59A8-4D0B-B98E-D6E9CD03DF10}" sibTransId="{A2E01FF5-23C8-4AA6-82B2-048F67ADB735}"/>
    <dgm:cxn modelId="{AAD1B909-6F2E-4377-8DBE-000EDC8F744E}" type="presOf" srcId="{5F04A4EF-8382-42CE-A9E8-3AD5A48C5EA5}" destId="{74DD7556-FE1D-44ED-AF24-DB5FE30B933D}" srcOrd="1" destOrd="0" presId="urn:microsoft.com/office/officeart/2005/8/layout/list1"/>
    <dgm:cxn modelId="{4E4F4B2C-2A9D-46CB-BF42-E141D4741256}" srcId="{A1CDE772-9CF9-4AF3-8BBA-3726E031D615}" destId="{5F04A4EF-8382-42CE-A9E8-3AD5A48C5EA5}" srcOrd="0" destOrd="0" parTransId="{66FEB9ED-2306-4B65-8895-044E83143A78}" sibTransId="{F4513DE1-DE14-4E28-90B9-3F20CA2F3A8B}"/>
    <dgm:cxn modelId="{A907E39D-B0BA-49AA-9363-0BB83270BA5C}" type="presParOf" srcId="{C31E1B7D-80A8-4580-B189-2890C6D9D954}" destId="{444E30F6-615C-4E46-8873-E40487EDE61E}" srcOrd="0" destOrd="0" presId="urn:microsoft.com/office/officeart/2005/8/layout/list1"/>
    <dgm:cxn modelId="{88F4C15D-7217-428A-9B79-B8D72A4B672D}" type="presParOf" srcId="{444E30F6-615C-4E46-8873-E40487EDE61E}" destId="{154AC9A6-E59D-47EE-B4E7-A78521504C8C}" srcOrd="0" destOrd="0" presId="urn:microsoft.com/office/officeart/2005/8/layout/list1"/>
    <dgm:cxn modelId="{356AD785-1DF9-4CC2-9682-1B72657DD917}" type="presParOf" srcId="{444E30F6-615C-4E46-8873-E40487EDE61E}" destId="{74DD7556-FE1D-44ED-AF24-DB5FE30B933D}" srcOrd="1" destOrd="0" presId="urn:microsoft.com/office/officeart/2005/8/layout/list1"/>
    <dgm:cxn modelId="{EBB7780C-FAB6-49E5-B391-81DCA5B10464}" type="presParOf" srcId="{C31E1B7D-80A8-4580-B189-2890C6D9D954}" destId="{8CB92FD2-6FD1-4CBB-8BD3-432E3CDAC803}" srcOrd="1" destOrd="0" presId="urn:microsoft.com/office/officeart/2005/8/layout/list1"/>
    <dgm:cxn modelId="{7306C137-8F4A-4469-A395-1613C9BA21AA}" type="presParOf" srcId="{C31E1B7D-80A8-4580-B189-2890C6D9D954}" destId="{956B736C-FF3A-4398-B140-DC7BA3263DC8}" srcOrd="2" destOrd="0" presId="urn:microsoft.com/office/officeart/2005/8/layout/list1"/>
    <dgm:cxn modelId="{3F3C00F5-32D9-43C4-B7EC-6D06924709D3}" type="presParOf" srcId="{C31E1B7D-80A8-4580-B189-2890C6D9D954}" destId="{C3252E03-0803-4E66-BFFE-69FF67B4B456}" srcOrd="3" destOrd="0" presId="urn:microsoft.com/office/officeart/2005/8/layout/list1"/>
    <dgm:cxn modelId="{F52A53CB-3C32-453F-957D-F0C095EF80B8}" type="presParOf" srcId="{C31E1B7D-80A8-4580-B189-2890C6D9D954}" destId="{7DE477B6-9259-4E47-9D27-03E6DA9E3D21}" srcOrd="4" destOrd="0" presId="urn:microsoft.com/office/officeart/2005/8/layout/list1"/>
    <dgm:cxn modelId="{354D8870-95EB-4828-AC91-B6C6CBFFB008}" type="presParOf" srcId="{7DE477B6-9259-4E47-9D27-03E6DA9E3D21}" destId="{6DC5A2D2-45AC-42BC-88AA-9367C1DE2202}" srcOrd="0" destOrd="0" presId="urn:microsoft.com/office/officeart/2005/8/layout/list1"/>
    <dgm:cxn modelId="{81384DC5-2365-4B35-9DB5-B1C11F84099C}" type="presParOf" srcId="{7DE477B6-9259-4E47-9D27-03E6DA9E3D21}" destId="{2644BC85-9117-49D6-BD26-59F17DDD1C46}" srcOrd="1" destOrd="0" presId="urn:microsoft.com/office/officeart/2005/8/layout/list1"/>
    <dgm:cxn modelId="{AC4FE132-28B9-4306-8497-00077B3561B0}" type="presParOf" srcId="{C31E1B7D-80A8-4580-B189-2890C6D9D954}" destId="{D094B358-F74A-462D-B07D-E24EE55ACD22}" srcOrd="5" destOrd="0" presId="urn:microsoft.com/office/officeart/2005/8/layout/list1"/>
    <dgm:cxn modelId="{E48292EF-4475-424D-B8B6-54935FD35F3F}" type="presParOf" srcId="{C31E1B7D-80A8-4580-B189-2890C6D9D954}" destId="{60F2FE92-4C53-443A-B504-854B645AFC8D}" srcOrd="6" destOrd="0" presId="urn:microsoft.com/office/officeart/2005/8/layout/list1"/>
    <dgm:cxn modelId="{15982496-B894-4497-9840-684E9DAB5CE4}" type="presParOf" srcId="{C31E1B7D-80A8-4580-B189-2890C6D9D954}" destId="{90BD3E1D-122D-4823-9F50-8B3E41622795}" srcOrd="7" destOrd="0" presId="urn:microsoft.com/office/officeart/2005/8/layout/list1"/>
    <dgm:cxn modelId="{3407DA89-F215-434E-9FE2-6F1DAEC66FD0}" type="presParOf" srcId="{C31E1B7D-80A8-4580-B189-2890C6D9D954}" destId="{E7501D93-3879-45AC-ABCD-5C5F599F2E0F}" srcOrd="8" destOrd="0" presId="urn:microsoft.com/office/officeart/2005/8/layout/list1"/>
    <dgm:cxn modelId="{5770B6C0-6B57-488D-9FA2-6EFD1ABBD679}" type="presParOf" srcId="{E7501D93-3879-45AC-ABCD-5C5F599F2E0F}" destId="{3B0ED55C-994D-4B4E-A3AB-832E8347638F}" srcOrd="0" destOrd="0" presId="urn:microsoft.com/office/officeart/2005/8/layout/list1"/>
    <dgm:cxn modelId="{25825D99-E4C7-4123-99FD-5A6D2CE9468B}" type="presParOf" srcId="{E7501D93-3879-45AC-ABCD-5C5F599F2E0F}" destId="{152F2F16-8A0E-47AE-8354-8B43FD306CE7}" srcOrd="1" destOrd="0" presId="urn:microsoft.com/office/officeart/2005/8/layout/list1"/>
    <dgm:cxn modelId="{1582DF09-974F-48BD-AF7E-3435B94E67BC}" type="presParOf" srcId="{C31E1B7D-80A8-4580-B189-2890C6D9D954}" destId="{80062786-9779-4A89-8C3A-50EC2EB74DAF}" srcOrd="9" destOrd="0" presId="urn:microsoft.com/office/officeart/2005/8/layout/list1"/>
    <dgm:cxn modelId="{9459F6A7-55CE-4D0F-9DAF-715637185BDC}" type="presParOf" srcId="{C31E1B7D-80A8-4580-B189-2890C6D9D954}" destId="{AD3382E6-3E99-4904-B8F1-DDBCEA5A25D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A03608-1AFB-4ABB-A4F6-9AD397DC0F78}" type="doc">
      <dgm:prSet loTypeId="urn:microsoft.com/office/officeart/2005/8/layout/chart3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EAF79786-E46D-4B42-97AA-6BF3D02A3D04}" type="pres">
      <dgm:prSet presAssocID="{D7A03608-1AFB-4ABB-A4F6-9AD397DC0F7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56466ED-B473-429A-9D53-2D1EBE560087}" type="presOf" srcId="{D7A03608-1AFB-4ABB-A4F6-9AD397DC0F78}" destId="{EAF79786-E46D-4B42-97AA-6BF3D02A3D04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A143DE-12F5-4C56-A76D-783F12154545}" type="doc">
      <dgm:prSet loTypeId="urn:microsoft.com/office/officeart/2005/8/layout/matrix3" loCatId="matrix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A9AB9365-11EC-4EC1-B763-566F94A2AF13}">
      <dgm:prSet phldrT="[نص]"/>
      <dgm:spPr/>
      <dgm:t>
        <a:bodyPr/>
        <a:lstStyle/>
        <a:p>
          <a:pPr rtl="1"/>
          <a:r>
            <a:rPr lang="ar-SA" dirty="0" smtClean="0"/>
            <a:t>التفسيرات</a:t>
          </a:r>
          <a:endParaRPr lang="ar-SA" dirty="0"/>
        </a:p>
      </dgm:t>
    </dgm:pt>
    <dgm:pt modelId="{4698EB5E-0CDE-442B-B681-B6C8FB7383A2}" type="parTrans" cxnId="{C5F932AB-4389-48EB-BB1B-2F27090A1FE8}">
      <dgm:prSet/>
      <dgm:spPr/>
      <dgm:t>
        <a:bodyPr/>
        <a:lstStyle/>
        <a:p>
          <a:pPr rtl="1"/>
          <a:endParaRPr lang="ar-SA"/>
        </a:p>
      </dgm:t>
    </dgm:pt>
    <dgm:pt modelId="{A1211420-C84A-4057-9719-73FA0CC24808}" type="sibTrans" cxnId="{C5F932AB-4389-48EB-BB1B-2F27090A1FE8}">
      <dgm:prSet/>
      <dgm:spPr/>
      <dgm:t>
        <a:bodyPr/>
        <a:lstStyle/>
        <a:p>
          <a:pPr rtl="1"/>
          <a:endParaRPr lang="ar-SA"/>
        </a:p>
      </dgm:t>
    </dgm:pt>
    <dgm:pt modelId="{193A7CFD-4FA7-4BE5-8E7E-975E78297610}">
      <dgm:prSet phldrT="[نص]"/>
      <dgm:spPr/>
      <dgm:t>
        <a:bodyPr/>
        <a:lstStyle/>
        <a:p>
          <a:pPr rtl="1"/>
          <a:r>
            <a:rPr lang="ar-SA" dirty="0" smtClean="0"/>
            <a:t>الاحتمالات</a:t>
          </a:r>
          <a:endParaRPr lang="ar-SA" dirty="0"/>
        </a:p>
      </dgm:t>
    </dgm:pt>
    <dgm:pt modelId="{4BB75868-05F6-4915-9F92-5EAFE8B8C83C}" type="parTrans" cxnId="{F91BF82D-E85E-48BE-8E4D-1DDCB4B28952}">
      <dgm:prSet/>
      <dgm:spPr/>
      <dgm:t>
        <a:bodyPr/>
        <a:lstStyle/>
        <a:p>
          <a:pPr rtl="1"/>
          <a:endParaRPr lang="ar-SA"/>
        </a:p>
      </dgm:t>
    </dgm:pt>
    <dgm:pt modelId="{7433CF36-611A-49D8-B20A-423BE25DBD7F}" type="sibTrans" cxnId="{F91BF82D-E85E-48BE-8E4D-1DDCB4B28952}">
      <dgm:prSet/>
      <dgm:spPr/>
      <dgm:t>
        <a:bodyPr/>
        <a:lstStyle/>
        <a:p>
          <a:pPr rtl="1"/>
          <a:endParaRPr lang="ar-SA"/>
        </a:p>
      </dgm:t>
    </dgm:pt>
    <dgm:pt modelId="{2A394D5F-E9A3-4646-974E-2A3A3FCD04C7}">
      <dgm:prSet phldrT="[نص]"/>
      <dgm:spPr/>
      <dgm:t>
        <a:bodyPr/>
        <a:lstStyle/>
        <a:p>
          <a:pPr rtl="1"/>
          <a:r>
            <a:rPr lang="ar-SA" dirty="0" smtClean="0"/>
            <a:t>الحلول</a:t>
          </a:r>
          <a:endParaRPr lang="ar-SA" dirty="0"/>
        </a:p>
      </dgm:t>
    </dgm:pt>
    <dgm:pt modelId="{8D52EFCC-00FF-40E6-A12F-96BAA1D324A5}" type="parTrans" cxnId="{53256AEB-2ADF-47B1-A8BF-460B518DA9D0}">
      <dgm:prSet/>
      <dgm:spPr/>
      <dgm:t>
        <a:bodyPr/>
        <a:lstStyle/>
        <a:p>
          <a:pPr rtl="1"/>
          <a:endParaRPr lang="ar-SA"/>
        </a:p>
      </dgm:t>
    </dgm:pt>
    <dgm:pt modelId="{1AFE1164-39D8-4CDF-9E33-4F4FE5D4AF7E}" type="sibTrans" cxnId="{53256AEB-2ADF-47B1-A8BF-460B518DA9D0}">
      <dgm:prSet/>
      <dgm:spPr/>
      <dgm:t>
        <a:bodyPr/>
        <a:lstStyle/>
        <a:p>
          <a:pPr rtl="1"/>
          <a:endParaRPr lang="ar-SA"/>
        </a:p>
      </dgm:t>
    </dgm:pt>
    <dgm:pt modelId="{5652F6A4-1D2A-47CA-9E3F-9B98849537B2}">
      <dgm:prSet phldrT="[نص]"/>
      <dgm:spPr/>
      <dgm:t>
        <a:bodyPr/>
        <a:lstStyle/>
        <a:p>
          <a:pPr rtl="1"/>
          <a:r>
            <a:rPr lang="ar-SA" dirty="0" smtClean="0"/>
            <a:t>البدائل</a:t>
          </a:r>
          <a:endParaRPr lang="ar-SA" dirty="0"/>
        </a:p>
      </dgm:t>
    </dgm:pt>
    <dgm:pt modelId="{F5490AF8-BB7B-40D6-8890-7C42DD0655A8}" type="parTrans" cxnId="{0C11DBF2-3011-464A-970B-CE31688BB90F}">
      <dgm:prSet/>
      <dgm:spPr/>
      <dgm:t>
        <a:bodyPr/>
        <a:lstStyle/>
        <a:p>
          <a:pPr rtl="1"/>
          <a:endParaRPr lang="ar-SA"/>
        </a:p>
      </dgm:t>
    </dgm:pt>
    <dgm:pt modelId="{7110E4EE-7CD6-40FA-8C90-71D35251521D}" type="sibTrans" cxnId="{0C11DBF2-3011-464A-970B-CE31688BB90F}">
      <dgm:prSet/>
      <dgm:spPr/>
      <dgm:t>
        <a:bodyPr/>
        <a:lstStyle/>
        <a:p>
          <a:pPr rtl="1"/>
          <a:endParaRPr lang="ar-SA"/>
        </a:p>
      </dgm:t>
    </dgm:pt>
    <dgm:pt modelId="{0E186BCF-867F-440D-ABF3-0B3812C737DB}" type="pres">
      <dgm:prSet presAssocID="{6AA143DE-12F5-4C56-A76D-783F12154545}" presName="matrix" presStyleCnt="0">
        <dgm:presLayoutVars>
          <dgm:chMax val="1"/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9D77C89-9C1B-436C-BF97-ED7E75AFE855}" type="pres">
      <dgm:prSet presAssocID="{6AA143DE-12F5-4C56-A76D-783F12154545}" presName="diamond" presStyleLbl="bgShp" presStyleIdx="0" presStyleCnt="1"/>
      <dgm:spPr/>
    </dgm:pt>
    <dgm:pt modelId="{42247E63-8E12-4F0A-A128-82548F73D84E}" type="pres">
      <dgm:prSet presAssocID="{6AA143DE-12F5-4C56-A76D-783F1215454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3855EA9-7880-49E9-8369-0CA885E5FEEA}" type="pres">
      <dgm:prSet presAssocID="{6AA143DE-12F5-4C56-A76D-783F1215454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359D832-5131-46AE-A5AC-2DB7185A9B67}" type="pres">
      <dgm:prSet presAssocID="{6AA143DE-12F5-4C56-A76D-783F1215454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EEFF9FF-2547-4347-A7CD-FF0A76E6FD5E}" type="pres">
      <dgm:prSet presAssocID="{6AA143DE-12F5-4C56-A76D-783F1215454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98EFF5B-3138-4A99-98EB-78480ECC16BE}" type="presOf" srcId="{2A394D5F-E9A3-4646-974E-2A3A3FCD04C7}" destId="{4359D832-5131-46AE-A5AC-2DB7185A9B67}" srcOrd="0" destOrd="0" presId="urn:microsoft.com/office/officeart/2005/8/layout/matrix3"/>
    <dgm:cxn modelId="{785AAEE4-A89E-4C28-86A4-8BCC331E2161}" type="presOf" srcId="{193A7CFD-4FA7-4BE5-8E7E-975E78297610}" destId="{23855EA9-7880-49E9-8369-0CA885E5FEEA}" srcOrd="0" destOrd="0" presId="urn:microsoft.com/office/officeart/2005/8/layout/matrix3"/>
    <dgm:cxn modelId="{C3F289E4-858B-463E-8FE0-31219BD5868D}" type="presOf" srcId="{6AA143DE-12F5-4C56-A76D-783F12154545}" destId="{0E186BCF-867F-440D-ABF3-0B3812C737DB}" srcOrd="0" destOrd="0" presId="urn:microsoft.com/office/officeart/2005/8/layout/matrix3"/>
    <dgm:cxn modelId="{13237993-C19C-4A68-A1D3-8A0041C66335}" type="presOf" srcId="{A9AB9365-11EC-4EC1-B763-566F94A2AF13}" destId="{42247E63-8E12-4F0A-A128-82548F73D84E}" srcOrd="0" destOrd="0" presId="urn:microsoft.com/office/officeart/2005/8/layout/matrix3"/>
    <dgm:cxn modelId="{0C11DBF2-3011-464A-970B-CE31688BB90F}" srcId="{6AA143DE-12F5-4C56-A76D-783F12154545}" destId="{5652F6A4-1D2A-47CA-9E3F-9B98849537B2}" srcOrd="3" destOrd="0" parTransId="{F5490AF8-BB7B-40D6-8890-7C42DD0655A8}" sibTransId="{7110E4EE-7CD6-40FA-8C90-71D35251521D}"/>
    <dgm:cxn modelId="{C5F932AB-4389-48EB-BB1B-2F27090A1FE8}" srcId="{6AA143DE-12F5-4C56-A76D-783F12154545}" destId="{A9AB9365-11EC-4EC1-B763-566F94A2AF13}" srcOrd="0" destOrd="0" parTransId="{4698EB5E-0CDE-442B-B681-B6C8FB7383A2}" sibTransId="{A1211420-C84A-4057-9719-73FA0CC24808}"/>
    <dgm:cxn modelId="{F91BF82D-E85E-48BE-8E4D-1DDCB4B28952}" srcId="{6AA143DE-12F5-4C56-A76D-783F12154545}" destId="{193A7CFD-4FA7-4BE5-8E7E-975E78297610}" srcOrd="1" destOrd="0" parTransId="{4BB75868-05F6-4915-9F92-5EAFE8B8C83C}" sibTransId="{7433CF36-611A-49D8-B20A-423BE25DBD7F}"/>
    <dgm:cxn modelId="{53256AEB-2ADF-47B1-A8BF-460B518DA9D0}" srcId="{6AA143DE-12F5-4C56-A76D-783F12154545}" destId="{2A394D5F-E9A3-4646-974E-2A3A3FCD04C7}" srcOrd="2" destOrd="0" parTransId="{8D52EFCC-00FF-40E6-A12F-96BAA1D324A5}" sibTransId="{1AFE1164-39D8-4CDF-9E33-4F4FE5D4AF7E}"/>
    <dgm:cxn modelId="{1020BD55-FBA0-415C-BBB5-1FCE765A8C8A}" type="presOf" srcId="{5652F6A4-1D2A-47CA-9E3F-9B98849537B2}" destId="{0EEFF9FF-2547-4347-A7CD-FF0A76E6FD5E}" srcOrd="0" destOrd="0" presId="urn:microsoft.com/office/officeart/2005/8/layout/matrix3"/>
    <dgm:cxn modelId="{6BA51405-0EF9-44FB-BB34-1909C47DA59D}" type="presParOf" srcId="{0E186BCF-867F-440D-ABF3-0B3812C737DB}" destId="{99D77C89-9C1B-436C-BF97-ED7E75AFE855}" srcOrd="0" destOrd="0" presId="urn:microsoft.com/office/officeart/2005/8/layout/matrix3"/>
    <dgm:cxn modelId="{F87CA8BA-BE2C-42B0-A639-752BD650455F}" type="presParOf" srcId="{0E186BCF-867F-440D-ABF3-0B3812C737DB}" destId="{42247E63-8E12-4F0A-A128-82548F73D84E}" srcOrd="1" destOrd="0" presId="urn:microsoft.com/office/officeart/2005/8/layout/matrix3"/>
    <dgm:cxn modelId="{64C0B54D-6D2A-4B4A-980F-7A1FD5872E06}" type="presParOf" srcId="{0E186BCF-867F-440D-ABF3-0B3812C737DB}" destId="{23855EA9-7880-49E9-8369-0CA885E5FEEA}" srcOrd="2" destOrd="0" presId="urn:microsoft.com/office/officeart/2005/8/layout/matrix3"/>
    <dgm:cxn modelId="{CC9C62D7-69F1-4620-9BC3-DAF923D4E61B}" type="presParOf" srcId="{0E186BCF-867F-440D-ABF3-0B3812C737DB}" destId="{4359D832-5131-46AE-A5AC-2DB7185A9B67}" srcOrd="3" destOrd="0" presId="urn:microsoft.com/office/officeart/2005/8/layout/matrix3"/>
    <dgm:cxn modelId="{BDC2B48B-8901-4D5F-B474-FBF832D93D4A}" type="presParOf" srcId="{0E186BCF-867F-440D-ABF3-0B3812C737DB}" destId="{0EEFF9FF-2547-4347-A7CD-FF0A76E6FD5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B736C-FF3A-4398-B140-DC7BA3263DC8}">
      <dsp:nvSpPr>
        <dsp:cNvPr id="0" name=""/>
        <dsp:cNvSpPr/>
      </dsp:nvSpPr>
      <dsp:spPr>
        <a:xfrm>
          <a:off x="0" y="352510"/>
          <a:ext cx="576063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D7556-FE1D-44ED-AF24-DB5FE30B933D}">
      <dsp:nvSpPr>
        <dsp:cNvPr id="0" name=""/>
        <dsp:cNvSpPr/>
      </dsp:nvSpPr>
      <dsp:spPr>
        <a:xfrm>
          <a:off x="1440159" y="13030"/>
          <a:ext cx="4032447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17" tIns="0" rIns="152417" bIns="0" numCol="1" spcCol="1270" anchor="ctr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b="1" kern="1200" dirty="0" smtClean="0">
              <a:solidFill>
                <a:schemeClr val="bg1"/>
              </a:solidFill>
            </a:rPr>
            <a:t>ما الاحتمالات الممكنة لفقدانه؟</a:t>
          </a:r>
          <a:endParaRPr lang="ar-SA" sz="2300" kern="1200" dirty="0">
            <a:solidFill>
              <a:schemeClr val="bg1"/>
            </a:solidFill>
          </a:endParaRPr>
        </a:p>
      </dsp:txBody>
      <dsp:txXfrm>
        <a:off x="1473303" y="46174"/>
        <a:ext cx="3966159" cy="612672"/>
      </dsp:txXfrm>
    </dsp:sp>
    <dsp:sp modelId="{60F2FE92-4C53-443A-B504-854B645AFC8D}">
      <dsp:nvSpPr>
        <dsp:cNvPr id="0" name=""/>
        <dsp:cNvSpPr/>
      </dsp:nvSpPr>
      <dsp:spPr>
        <a:xfrm>
          <a:off x="0" y="1395790"/>
          <a:ext cx="576063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4BC85-9117-49D6-BD26-59F17DDD1C46}">
      <dsp:nvSpPr>
        <dsp:cNvPr id="0" name=""/>
        <dsp:cNvSpPr/>
      </dsp:nvSpPr>
      <dsp:spPr>
        <a:xfrm>
          <a:off x="1440159" y="1056310"/>
          <a:ext cx="4032447" cy="67896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17" tIns="0" rIns="152417" bIns="0" numCol="1" spcCol="1270" anchor="ctr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b="1" kern="1200" dirty="0" smtClean="0">
              <a:solidFill>
                <a:schemeClr val="bg1"/>
              </a:solidFill>
            </a:rPr>
            <a:t>ما تصرفك تجاه ذلك؟</a:t>
          </a:r>
          <a:endParaRPr lang="ar-SA" sz="2300" kern="1200" dirty="0" smtClean="0">
            <a:solidFill>
              <a:schemeClr val="bg1"/>
            </a:solidFill>
            <a:effectLst/>
          </a:endParaRPr>
        </a:p>
      </dsp:txBody>
      <dsp:txXfrm>
        <a:off x="1473303" y="1089454"/>
        <a:ext cx="3966159" cy="612672"/>
      </dsp:txXfrm>
    </dsp:sp>
    <dsp:sp modelId="{AD3382E6-3E99-4904-B8F1-DDBCEA5A25D3}">
      <dsp:nvSpPr>
        <dsp:cNvPr id="0" name=""/>
        <dsp:cNvSpPr/>
      </dsp:nvSpPr>
      <dsp:spPr>
        <a:xfrm>
          <a:off x="0" y="2439070"/>
          <a:ext cx="576063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F2F16-8A0E-47AE-8354-8B43FD306CE7}">
      <dsp:nvSpPr>
        <dsp:cNvPr id="0" name=""/>
        <dsp:cNvSpPr/>
      </dsp:nvSpPr>
      <dsp:spPr>
        <a:xfrm>
          <a:off x="1440159" y="2099590"/>
          <a:ext cx="4032447" cy="6789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17" tIns="0" rIns="152417" bIns="0" numCol="1" spcCol="1270" anchor="ctr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b="1" kern="1200" dirty="0" smtClean="0">
              <a:solidFill>
                <a:schemeClr val="bg1"/>
              </a:solidFill>
            </a:rPr>
            <a:t>ما ذا يسمى ما قمتي به؟</a:t>
          </a:r>
          <a:endParaRPr lang="ar-SA" sz="2300" kern="1200" dirty="0" smtClean="0">
            <a:solidFill>
              <a:schemeClr val="bg1"/>
            </a:solidFill>
            <a:effectLst/>
          </a:endParaRPr>
        </a:p>
      </dsp:txBody>
      <dsp:txXfrm>
        <a:off x="1473303" y="2132734"/>
        <a:ext cx="3966159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77C89-9C1B-436C-BF97-ED7E75AFE855}">
      <dsp:nvSpPr>
        <dsp:cNvPr id="0" name=""/>
        <dsp:cNvSpPr/>
      </dsp:nvSpPr>
      <dsp:spPr>
        <a:xfrm>
          <a:off x="1016000" y="0"/>
          <a:ext cx="4064000" cy="4064000"/>
        </a:xfrm>
        <a:prstGeom prst="diamond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2247E63-8E12-4F0A-A128-82548F73D84E}">
      <dsp:nvSpPr>
        <dsp:cNvPr id="0" name=""/>
        <dsp:cNvSpPr/>
      </dsp:nvSpPr>
      <dsp:spPr>
        <a:xfrm>
          <a:off x="3108960" y="386080"/>
          <a:ext cx="1584960" cy="1584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التفسيرات</a:t>
          </a:r>
          <a:endParaRPr lang="ar-SA" sz="2800" kern="1200" dirty="0"/>
        </a:p>
      </dsp:txBody>
      <dsp:txXfrm>
        <a:off x="3186331" y="463451"/>
        <a:ext cx="1430218" cy="1430218"/>
      </dsp:txXfrm>
    </dsp:sp>
    <dsp:sp modelId="{23855EA9-7880-49E9-8369-0CA885E5FEEA}">
      <dsp:nvSpPr>
        <dsp:cNvPr id="0" name=""/>
        <dsp:cNvSpPr/>
      </dsp:nvSpPr>
      <dsp:spPr>
        <a:xfrm>
          <a:off x="1402080" y="386080"/>
          <a:ext cx="1584960" cy="158496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الاحتمالات</a:t>
          </a:r>
          <a:endParaRPr lang="ar-SA" sz="2800" kern="1200" dirty="0"/>
        </a:p>
      </dsp:txBody>
      <dsp:txXfrm>
        <a:off x="1479451" y="463451"/>
        <a:ext cx="1430218" cy="1430218"/>
      </dsp:txXfrm>
    </dsp:sp>
    <dsp:sp modelId="{4359D832-5131-46AE-A5AC-2DB7185A9B67}">
      <dsp:nvSpPr>
        <dsp:cNvPr id="0" name=""/>
        <dsp:cNvSpPr/>
      </dsp:nvSpPr>
      <dsp:spPr>
        <a:xfrm>
          <a:off x="3108960" y="2092960"/>
          <a:ext cx="1584960" cy="158496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الحلول</a:t>
          </a:r>
          <a:endParaRPr lang="ar-SA" sz="2800" kern="1200" dirty="0"/>
        </a:p>
      </dsp:txBody>
      <dsp:txXfrm>
        <a:off x="3186331" y="2170331"/>
        <a:ext cx="1430218" cy="1430218"/>
      </dsp:txXfrm>
    </dsp:sp>
    <dsp:sp modelId="{0EEFF9FF-2547-4347-A7CD-FF0A76E6FD5E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البدائل</a:t>
          </a:r>
          <a:endParaRPr lang="ar-SA" sz="2800" kern="1200" dirty="0"/>
        </a:p>
      </dsp:txBody>
      <dsp:txXfrm>
        <a:off x="1479451" y="2170331"/>
        <a:ext cx="1430218" cy="1430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fld id="{A5526E84-02B6-4C01-B0D0-155625983CE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20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fld id="{D76C695F-90D7-4217-B9CA-94CC2BEE444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09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5319D-A7C3-4798-8C0A-08B120240C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7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4626-D050-4C6A-BBE1-502A81B4056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4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9DAF0-D4F5-4C39-9EA2-E027F13286D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50494-3BB0-4CAC-92E7-C9A7B6281F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4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D1E84-E0EB-4F6A-A5FA-CC58D52954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7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32B84-0E70-46E6-A37F-C551897DDF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9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A237A-C7F5-4160-92F2-9ED1F92A8BD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2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F59E4-CA8C-4A13-8C7A-849FC6D44D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2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1C00E-B35B-46F6-B4BC-C006397776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75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4A02F-F2D6-43D3-9351-6A2253D621C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6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46B5-5DBE-400B-8431-1D766AD2A07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4EC4AD-855B-4412-905D-8C61128717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8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7.png"/><Relationship Id="rId9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جوم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03350" y="620713"/>
            <a:ext cx="6480175" cy="4968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مرحبا بك</a:t>
            </a:r>
          </a:p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تلميذتي العزيزة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4" t="14040" r="6260" b="12114"/>
          <a:stretch/>
        </p:blipFill>
        <p:spPr bwMode="auto">
          <a:xfrm>
            <a:off x="22662" y="168812"/>
            <a:ext cx="9121338" cy="671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2662" y="-72008"/>
            <a:ext cx="2389098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81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40804" y="2132856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4400" dirty="0" smtClean="0">
                <a:solidFill>
                  <a:srgbClr val="FF6600"/>
                </a:solidFill>
                <a:latin typeface="Times New Roman"/>
                <a:ea typeface="Times New Roman"/>
                <a:cs typeface="Simplified Arabic"/>
              </a:rPr>
              <a:t>قال الله تعالى في </a:t>
            </a:r>
            <a:r>
              <a:rPr lang="ar-SA" sz="4400" dirty="0">
                <a:solidFill>
                  <a:srgbClr val="FF6600"/>
                </a:solidFill>
                <a:latin typeface="Times New Roman"/>
                <a:ea typeface="Times New Roman"/>
                <a:cs typeface="Simplified Arabic"/>
              </a:rPr>
              <a:t>كفارة اليمين </a:t>
            </a:r>
            <a:r>
              <a:rPr lang="ar-SA" sz="4400" b="1" dirty="0">
                <a:solidFill>
                  <a:srgbClr val="00B050"/>
                </a:solidFill>
                <a:latin typeface="Times New Roman"/>
                <a:ea typeface="Times New Roman"/>
                <a:cs typeface="Simplified Arabic"/>
              </a:rPr>
              <a:t>(( فكفارته إطعام عشرة مساكين من أوسط ما تطعمون أهليكم أو كسوتهم أو تحرير رقبة فمن لم يجد فصيام ثلاثة أيام ذلك كفارة أيمانكم إذا حلفتم )).</a:t>
            </a:r>
            <a:endParaRPr lang="ar-SA" sz="4400" dirty="0"/>
          </a:p>
        </p:txBody>
      </p:sp>
      <p:sp>
        <p:nvSpPr>
          <p:cNvPr id="4" name="مستطيل 3"/>
          <p:cNvSpPr/>
          <p:nvPr/>
        </p:nvSpPr>
        <p:spPr>
          <a:xfrm>
            <a:off x="323528" y="404664"/>
            <a:ext cx="8515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أين البدائل والخيارات في الآية الآتية؟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3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323850" y="1279525"/>
            <a:ext cx="8532813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Tx/>
              <a:buChar char="•"/>
              <a:tabLst>
                <a:tab pos="228600" algn="l"/>
              </a:tabLst>
            </a:pPr>
            <a:r>
              <a:rPr lang="ar-SA" sz="4000">
                <a:solidFill>
                  <a:srgbClr val="008080"/>
                </a:solidFill>
                <a:cs typeface="Hacen Liner XL" pitchFamily="2" charset="-78"/>
              </a:rPr>
              <a:t>الانضمام</a:t>
            </a:r>
            <a:r>
              <a:rPr lang="ar-SA" sz="400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 إلى </a:t>
            </a:r>
            <a:r>
              <a:rPr lang="ar-SA" sz="4000">
                <a:solidFill>
                  <a:srgbClr val="3399FF"/>
                </a:solidFill>
                <a:latin typeface="Hacen Liner XL" pitchFamily="2" charset="-78"/>
                <a:cs typeface="Hacen Liner XL" pitchFamily="2" charset="-78"/>
              </a:rPr>
              <a:t>مجموعات و تحديد الأدوار</a:t>
            </a:r>
            <a:r>
              <a:rPr lang="ar-SA" sz="400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.</a:t>
            </a:r>
            <a:endParaRPr lang="en-US" sz="4000">
              <a:solidFill>
                <a:srgbClr val="008080"/>
              </a:solidFill>
              <a:latin typeface="Hacen Liner XL" pitchFamily="2" charset="-78"/>
              <a:cs typeface="Hacen Liner XL" pitchFamily="2" charset="-78"/>
            </a:endParaRPr>
          </a:p>
          <a:p>
            <a:pPr algn="ctr">
              <a:buFontTx/>
              <a:buChar char="•"/>
              <a:tabLst>
                <a:tab pos="228600" algn="l"/>
              </a:tabLst>
            </a:pPr>
            <a:r>
              <a:rPr lang="ar-SA" sz="400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التفاعل بجدية للوصول إلى </a:t>
            </a:r>
            <a:r>
              <a:rPr lang="ar-SA" sz="4000">
                <a:solidFill>
                  <a:srgbClr val="33CC33"/>
                </a:solidFill>
                <a:latin typeface="Hacen Liner XL" pitchFamily="2" charset="-78"/>
                <a:cs typeface="Hacen Liner XL" pitchFamily="2" charset="-78"/>
              </a:rPr>
              <a:t>إجابات ناضجة و مميزة.</a:t>
            </a:r>
            <a:endParaRPr lang="en-US" sz="4000">
              <a:solidFill>
                <a:srgbClr val="33CC33"/>
              </a:solidFill>
              <a:latin typeface="Hacen Liner XL" pitchFamily="2" charset="-78"/>
              <a:cs typeface="Hacen Liner XL" pitchFamily="2" charset="-78"/>
            </a:endParaRPr>
          </a:p>
          <a:p>
            <a:pPr algn="ctr">
              <a:buFontTx/>
              <a:buChar char="•"/>
              <a:tabLst>
                <a:tab pos="228600" algn="l"/>
              </a:tabLst>
            </a:pPr>
            <a:r>
              <a:rPr lang="ar-SA" sz="400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التزام العمل الجماعي من مبدأ قوله تعالى </a:t>
            </a:r>
            <a:r>
              <a:rPr lang="ar-SA" sz="4000">
                <a:solidFill>
                  <a:srgbClr val="FF33CC"/>
                </a:solidFill>
                <a:latin typeface="Hacen Liner XL" pitchFamily="2" charset="-78"/>
                <a:cs typeface="Hacen Liner XL" pitchFamily="2" charset="-78"/>
              </a:rPr>
              <a:t>(( و تعاونوا على البر و التقوى )).</a:t>
            </a:r>
            <a:endParaRPr lang="en-US" sz="4000">
              <a:solidFill>
                <a:srgbClr val="FF33CC"/>
              </a:solidFill>
              <a:latin typeface="Hacen Liner XL" pitchFamily="2" charset="-78"/>
              <a:cs typeface="Hacen Liner XL" pitchFamily="2" charset="-78"/>
            </a:endParaRPr>
          </a:p>
          <a:p>
            <a:pPr algn="ctr">
              <a:buFontTx/>
              <a:buChar char="•"/>
              <a:tabLst>
                <a:tab pos="228600" algn="l"/>
              </a:tabLst>
            </a:pPr>
            <a:r>
              <a:rPr lang="ar-SA" sz="400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إتقان الإجابة من مبدأ قوله صلى الله عليه و سلم </a:t>
            </a:r>
            <a:r>
              <a:rPr lang="ar-SA" sz="4000">
                <a:solidFill>
                  <a:srgbClr val="9933FF"/>
                </a:solidFill>
                <a:latin typeface="Hacen Liner XL" pitchFamily="2" charset="-78"/>
                <a:cs typeface="Hacen Liner XL" pitchFamily="2" charset="-78"/>
              </a:rPr>
              <a:t>" من عمل منكم عملا فليتقنه ".</a:t>
            </a:r>
            <a:endParaRPr lang="en-US" sz="4000">
              <a:solidFill>
                <a:srgbClr val="9933FF"/>
              </a:solidFill>
              <a:latin typeface="Hacen Liner XL" pitchFamily="2" charset="-78"/>
              <a:cs typeface="Hacen Liner XL" pitchFamily="2" charset="-78"/>
            </a:endParaRPr>
          </a:p>
          <a:p>
            <a:pPr algn="ctr">
              <a:buFontTx/>
              <a:buChar char="•"/>
              <a:tabLst>
                <a:tab pos="228600" algn="l"/>
              </a:tabLst>
            </a:pPr>
            <a:r>
              <a:rPr lang="ar-SA" sz="400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احترام الزمن المحدد من مبدأ الحكمة </a:t>
            </a:r>
            <a:r>
              <a:rPr lang="ar-SA" sz="4000">
                <a:solidFill>
                  <a:srgbClr val="FF6600"/>
                </a:solidFill>
                <a:latin typeface="Hacen Liner XL" pitchFamily="2" charset="-78"/>
                <a:cs typeface="Hacen Liner XL" pitchFamily="2" charset="-78"/>
              </a:rPr>
              <a:t>"الوقت كالسيف إن لم تقطعه قطعك"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algn="r" eaLnBrk="1" hangingPunct="1"/>
            <a:r>
              <a:rPr lang="ar-SA" smtClean="0">
                <a:solidFill>
                  <a:srgbClr val="FF0066"/>
                </a:solidFill>
                <a:cs typeface="FS_Strip" pitchFamily="2" charset="-78"/>
              </a:rPr>
              <a:t>غاليتي تذكري ...</a:t>
            </a:r>
            <a:endParaRPr lang="en-US" smtClean="0">
              <a:solidFill>
                <a:srgbClr val="FF0066"/>
              </a:solidFill>
              <a:cs typeface="FS_Strip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9" t="10962" r="29722" b="4615"/>
          <a:stretch/>
        </p:blipFill>
        <p:spPr bwMode="auto">
          <a:xfrm>
            <a:off x="17908" y="-27383"/>
            <a:ext cx="9126092" cy="688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7452245" y="-99392"/>
            <a:ext cx="792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b="1" dirty="0" smtClean="0">
                <a:solidFill>
                  <a:srgbClr val="FF0066"/>
                </a:solidFill>
              </a:rPr>
              <a:t>السبت</a:t>
            </a:r>
            <a:endParaRPr lang="ar-SA" b="1" dirty="0">
              <a:solidFill>
                <a:srgbClr val="FF0066"/>
              </a:solidFill>
            </a:endParaRP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2700338" y="-67394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FF0066"/>
                </a:solidFill>
              </a:rPr>
              <a:t>البدائل والاحتمالات</a:t>
            </a:r>
            <a:endParaRPr lang="ar-SA" sz="2000" b="1" dirty="0">
              <a:solidFill>
                <a:srgbClr val="FF0066"/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2700338" y="148630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FF0066"/>
                </a:solidFill>
              </a:rPr>
              <a:t>5 </a:t>
            </a:r>
            <a:r>
              <a:rPr lang="ar-SA" sz="2000" b="1" dirty="0">
                <a:solidFill>
                  <a:srgbClr val="FF0066"/>
                </a:solidFill>
              </a:rPr>
              <a:t>دقائق</a:t>
            </a: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3276600" y="364654"/>
            <a:ext cx="79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>
                <a:solidFill>
                  <a:srgbClr val="FF0066"/>
                </a:solidFill>
              </a:rPr>
              <a:t>جماعي</a:t>
            </a: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6948437" y="188640"/>
            <a:ext cx="122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FF0066"/>
                </a:solidFill>
              </a:rPr>
              <a:t>13 </a:t>
            </a:r>
            <a:r>
              <a:rPr lang="ar-SA" sz="2000" b="1" dirty="0" smtClean="0">
                <a:solidFill>
                  <a:srgbClr val="FF0066"/>
                </a:solidFill>
              </a:rPr>
              <a:t>4 </a:t>
            </a:r>
            <a:r>
              <a:rPr lang="ar-SA" sz="2000" b="1" dirty="0">
                <a:solidFill>
                  <a:srgbClr val="FF0066"/>
                </a:solidFill>
              </a:rPr>
              <a:t>34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2" t="33654" r="53508" b="45769"/>
          <a:stretch/>
        </p:blipFill>
        <p:spPr bwMode="auto">
          <a:xfrm>
            <a:off x="5508104" y="4221088"/>
            <a:ext cx="322150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1" t="60401" r="54631" b="7673"/>
          <a:stretch/>
        </p:blipFill>
        <p:spPr bwMode="auto">
          <a:xfrm>
            <a:off x="504967" y="4221087"/>
            <a:ext cx="3425588" cy="233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9" t="10385" r="29721" b="4664"/>
          <a:stretch/>
        </p:blipFill>
        <p:spPr bwMode="auto">
          <a:xfrm>
            <a:off x="41544" y="0"/>
            <a:ext cx="91024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7236221" y="116632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1600" b="1" dirty="0" smtClean="0">
                <a:solidFill>
                  <a:srgbClr val="FF0066"/>
                </a:solidFill>
              </a:rPr>
              <a:t>السبت</a:t>
            </a:r>
            <a:endParaRPr lang="ar-SA" sz="1600" b="1" dirty="0">
              <a:solidFill>
                <a:srgbClr val="FF0066"/>
              </a:solidFill>
            </a:endParaRP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2627784" y="44624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FF0066"/>
                </a:solidFill>
              </a:rPr>
              <a:t>البدائل والاحتمالات</a:t>
            </a:r>
            <a:endParaRPr lang="ar-SA" sz="2000" b="1" dirty="0">
              <a:solidFill>
                <a:srgbClr val="FF0066"/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2700338" y="292646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FF0066"/>
                </a:solidFill>
              </a:rPr>
              <a:t>5 </a:t>
            </a:r>
            <a:r>
              <a:rPr lang="ar-SA" sz="2000" b="1" dirty="0">
                <a:solidFill>
                  <a:srgbClr val="FF0066"/>
                </a:solidFill>
              </a:rPr>
              <a:t>دقائق</a:t>
            </a: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3276600" y="476672"/>
            <a:ext cx="79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FF0066"/>
                </a:solidFill>
              </a:rPr>
              <a:t>فردي</a:t>
            </a:r>
            <a:endParaRPr lang="ar-SA" sz="2000" b="1" dirty="0">
              <a:solidFill>
                <a:srgbClr val="FF0066"/>
              </a:solidFill>
            </a:endParaRP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6804025" y="404664"/>
            <a:ext cx="122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smtClean="0">
                <a:solidFill>
                  <a:srgbClr val="FF0066"/>
                </a:solidFill>
              </a:rPr>
              <a:t>13 </a:t>
            </a:r>
            <a:r>
              <a:rPr lang="ar-SA" sz="2000" b="1" dirty="0" smtClean="0">
                <a:solidFill>
                  <a:srgbClr val="FF0066"/>
                </a:solidFill>
              </a:rPr>
              <a:t>4 </a:t>
            </a:r>
            <a:r>
              <a:rPr lang="ar-SA" sz="2000" b="1" dirty="0">
                <a:solidFill>
                  <a:srgbClr val="FF0066"/>
                </a:solidFill>
              </a:rPr>
              <a:t>34</a:t>
            </a:r>
          </a:p>
        </p:txBody>
      </p:sp>
      <p:sp>
        <p:nvSpPr>
          <p:cNvPr id="2" name="شكل بيضاوي 1"/>
          <p:cNvSpPr/>
          <p:nvPr/>
        </p:nvSpPr>
        <p:spPr>
          <a:xfrm rot="19897808">
            <a:off x="442857" y="1111125"/>
            <a:ext cx="648072" cy="4635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2</a:t>
            </a:r>
            <a:endParaRPr lang="ar-SA" sz="24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4" t="10193" r="50472" b="51166"/>
          <a:stretch/>
        </p:blipFill>
        <p:spPr bwMode="auto">
          <a:xfrm>
            <a:off x="4932040" y="3749168"/>
            <a:ext cx="3743844" cy="29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9" t="50000" r="49841" b="14226"/>
          <a:stretch/>
        </p:blipFill>
        <p:spPr bwMode="auto">
          <a:xfrm>
            <a:off x="245658" y="3749168"/>
            <a:ext cx="4347113" cy="29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05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279129657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389847423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994CEF-DFBD-433F-B264-87D30E237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AB994CEF-DFBD-433F-B264-87D30E237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D77C89-9C1B-436C-BF97-ED7E75AFE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99D77C89-9C1B-436C-BF97-ED7E75AFE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247E63-8E12-4F0A-A128-82548F73D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42247E63-8E12-4F0A-A128-82548F73D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855EA9-7880-49E9-8369-0CA885E5F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23855EA9-7880-49E9-8369-0CA885E5FE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59D832-5131-46AE-A5AC-2DB7185A9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4359D832-5131-46AE-A5AC-2DB7185A9B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EFF9FF-2547-4347-A7CD-FF0A76E6F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0EEFF9FF-2547-4347-A7CD-FF0A76E6F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683568" y="723403"/>
            <a:ext cx="7776864" cy="504056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300000"/>
              </a:lnSpc>
            </a:pPr>
            <a:r>
              <a:rPr lang="ar-SA" sz="4000" b="1" dirty="0" smtClean="0"/>
              <a:t>ما دور مهارة البدائل (الخيارات) والاحتمالات في تسهيل أمورنا؟</a:t>
            </a:r>
            <a:endParaRPr lang="ar-SA" sz="4400" b="1" dirty="0"/>
          </a:p>
        </p:txBody>
      </p:sp>
      <p:sp>
        <p:nvSpPr>
          <p:cNvPr id="3" name="شكل بيضاوي 2"/>
          <p:cNvSpPr/>
          <p:nvPr/>
        </p:nvSpPr>
        <p:spPr>
          <a:xfrm>
            <a:off x="3779912" y="1060177"/>
            <a:ext cx="1584176" cy="1192337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FF00"/>
                </a:solidFill>
                <a:latin typeface="ae_Graph" pitchFamily="18" charset="-78"/>
                <a:cs typeface="ae_Graph" pitchFamily="18" charset="-78"/>
              </a:rPr>
              <a:t>خاتمة</a:t>
            </a:r>
            <a:endParaRPr lang="ar-SA" sz="2800" b="1" dirty="0">
              <a:solidFill>
                <a:srgbClr val="FFFF00"/>
              </a:solidFill>
              <a:latin typeface="ae_Graph" pitchFamily="18" charset="-78"/>
              <a:cs typeface="ae_Graph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10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نجوم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1042988" y="1773238"/>
            <a:ext cx="7767637" cy="457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dirty="0">
                <a:solidFill>
                  <a:schemeClr val="accent1"/>
                </a:solidFill>
              </a:rPr>
              <a:t>قال الله تعالى :</a:t>
            </a:r>
            <a:r>
              <a:rPr lang="ar-SA" dirty="0"/>
              <a:t> </a:t>
            </a:r>
          </a:p>
          <a:p>
            <a:pPr algn="justLow"/>
            <a:endParaRPr lang="ar-SA" dirty="0"/>
          </a:p>
          <a:p>
            <a:pPr algn="justLow"/>
            <a:endParaRPr lang="ar-SA" dirty="0"/>
          </a:p>
          <a:p>
            <a:pPr algn="justLow"/>
            <a:r>
              <a:rPr lang="en-US" sz="4000" dirty="0">
                <a:solidFill>
                  <a:srgbClr val="FF33CC"/>
                </a:solidFill>
                <a:cs typeface="DecoType Naskh Extensions" pitchFamily="2" charset="-78"/>
              </a:rPr>
              <a:t>)</a:t>
            </a:r>
            <a:r>
              <a:rPr lang="en-US" sz="4000" dirty="0">
                <a:cs typeface="DecoType Naskh Extensions" pitchFamily="2" charset="-78"/>
              </a:rPr>
              <a:t> </a:t>
            </a:r>
            <a:r>
              <a:rPr lang="ar-SA" sz="6000" dirty="0">
                <a:solidFill>
                  <a:srgbClr val="FF33CC"/>
                </a:solidFill>
                <a:cs typeface="DecoType Naskh Extensions" pitchFamily="2" charset="-78"/>
              </a:rPr>
              <a:t>قُلْ إِنَّ صَلاتِي و َنُسُكِي</a:t>
            </a:r>
          </a:p>
          <a:p>
            <a:pPr algn="justLow"/>
            <a:r>
              <a:rPr lang="ar-SA" sz="6000" dirty="0">
                <a:solidFill>
                  <a:srgbClr val="FF33CC"/>
                </a:solidFill>
                <a:cs typeface="DecoType Naskh Extensions" pitchFamily="2" charset="-78"/>
              </a:rPr>
              <a:t> وَمَحْيَايَ وَمَمَاتِي لِلَّهِ رَبِّ </a:t>
            </a:r>
          </a:p>
          <a:p>
            <a:pPr algn="justLow"/>
            <a:r>
              <a:rPr lang="ar-SA" sz="6000" dirty="0">
                <a:solidFill>
                  <a:srgbClr val="FF33CC"/>
                </a:solidFill>
                <a:cs typeface="DecoType Naskh Extensions" pitchFamily="2" charset="-78"/>
              </a:rPr>
              <a:t>الْعَالَمِينَ لا شَرِيكَ لَهُ وَبِذَلِكَ أُمِرْتُ وَأَنَا</a:t>
            </a:r>
          </a:p>
          <a:p>
            <a:pPr algn="justLow"/>
            <a:r>
              <a:rPr lang="ar-SA" sz="6000" dirty="0">
                <a:solidFill>
                  <a:srgbClr val="FF33CC"/>
                </a:solidFill>
                <a:cs typeface="DecoType Naskh Extensions" pitchFamily="2" charset="-78"/>
              </a:rPr>
              <a:t> أَوَّلُ الْمُسْلِمِينَ)</a:t>
            </a:r>
            <a:r>
              <a:rPr lang="en-US" sz="6000" dirty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7772400" cy="1143000"/>
          </a:xfrm>
        </p:spPr>
        <p:txBody>
          <a:bodyPr/>
          <a:lstStyle/>
          <a:p>
            <a:pPr eaLnBrk="1" hangingPunct="1"/>
            <a:r>
              <a:rPr lang="ar-SA" smtClean="0">
                <a:solidFill>
                  <a:srgbClr val="9933FF"/>
                </a:solidFill>
                <a:cs typeface="Hacen Sudan" pitchFamily="2" charset="-78"/>
              </a:rPr>
              <a:t>فائدة</a:t>
            </a:r>
            <a:endParaRPr lang="en-US" smtClean="0">
              <a:solidFill>
                <a:srgbClr val="9933FF"/>
              </a:solidFill>
              <a:cs typeface="Hacen Sud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نجوم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WordArt 4"/>
          <p:cNvSpPr>
            <a:spLocks noChangeArrowheads="1" noChangeShapeType="1" noTextEdit="1"/>
          </p:cNvSpPr>
          <p:nvPr/>
        </p:nvSpPr>
        <p:spPr bwMode="auto">
          <a:xfrm>
            <a:off x="1116013" y="2133600"/>
            <a:ext cx="7200900" cy="395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231"/>
              </a:avLst>
            </a:prstTxWarp>
          </a:bodyPr>
          <a:lstStyle/>
          <a:p>
            <a:pPr algn="ctr"/>
            <a:r>
              <a:rPr lang="ar-SA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مهمة </a:t>
            </a:r>
            <a:r>
              <a:rPr lang="ar-SA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منزلية</a:t>
            </a:r>
          </a:p>
          <a:p>
            <a:pPr algn="ctr"/>
            <a:r>
              <a:rPr lang="ar-SA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إذكري</a:t>
            </a:r>
            <a:r>
              <a:rPr lang="ar-SA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 موقف </a:t>
            </a:r>
            <a:r>
              <a:rPr lang="ar-SA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إستخدمتي</a:t>
            </a:r>
            <a:r>
              <a:rPr lang="ar-SA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 فيه مهارة اليوم</a:t>
            </a:r>
            <a:endParaRPr lang="ar-SA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FS_Bold"/>
            </a:endParaRPr>
          </a:p>
        </p:txBody>
      </p:sp>
      <p:pic>
        <p:nvPicPr>
          <p:cNvPr id="20484" name="Picture 5" descr="صورة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0"/>
            <a:ext cx="24590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113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8288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غدوو (3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8" descr="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557338"/>
            <a:ext cx="50403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WordArt 9"/>
          <p:cNvSpPr>
            <a:spLocks noChangeArrowheads="1" noChangeShapeType="1" noTextEdit="1"/>
          </p:cNvSpPr>
          <p:nvPr/>
        </p:nvSpPr>
        <p:spPr bwMode="auto">
          <a:xfrm>
            <a:off x="1116013" y="3789363"/>
            <a:ext cx="7200900" cy="2303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231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شكرا ًلحسن تفاعلكن </a:t>
            </a:r>
          </a:p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إلى اللقاء في الحصة القادمة</a:t>
            </a:r>
          </a:p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بإذن الله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smtClean="0">
                <a:solidFill>
                  <a:srgbClr val="9933FF"/>
                </a:solidFill>
                <a:cs typeface="Hacen Liner XL" pitchFamily="2" charset="-78"/>
              </a:rPr>
              <a:t>قوانين الصف</a:t>
            </a:r>
            <a:endParaRPr lang="en-US" smtClean="0">
              <a:solidFill>
                <a:srgbClr val="9933FF"/>
              </a:solidFill>
              <a:cs typeface="Hacen Liner XL" pitchFamily="2" charset="-7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ar-SA" sz="2400" smtClean="0"/>
          </a:p>
          <a:p>
            <a:pPr eaLnBrk="1" hangingPunct="1">
              <a:lnSpc>
                <a:spcPct val="80000"/>
              </a:lnSpc>
            </a:pPr>
            <a:r>
              <a:rPr lang="ar-SA" sz="2400" smtClean="0">
                <a:solidFill>
                  <a:srgbClr val="FF6600"/>
                </a:solidFill>
                <a:cs typeface="AGA Mashq Regular" pitchFamily="2" charset="-78"/>
              </a:rPr>
              <a:t>التزمي الهدوء – لا تقاطعي زميلتك أثناء الحديث.</a:t>
            </a:r>
          </a:p>
          <a:p>
            <a:pPr eaLnBrk="1" hangingPunct="1">
              <a:lnSpc>
                <a:spcPct val="80000"/>
              </a:lnSpc>
            </a:pPr>
            <a:r>
              <a:rPr lang="ar-SA" sz="2400" smtClean="0">
                <a:solidFill>
                  <a:srgbClr val="FF6600"/>
                </a:solidFill>
                <a:cs typeface="AGA Mashq Regular" pitchFamily="2" charset="-78"/>
              </a:rPr>
              <a:t>احترمي معلمتك و زميلاتك. </a:t>
            </a:r>
          </a:p>
          <a:p>
            <a:pPr eaLnBrk="1" hangingPunct="1">
              <a:lnSpc>
                <a:spcPct val="80000"/>
              </a:lnSpc>
            </a:pPr>
            <a:r>
              <a:rPr lang="ar-SA" sz="2400" smtClean="0">
                <a:solidFill>
                  <a:srgbClr val="FF6600"/>
                </a:solidFill>
                <a:cs typeface="AGA Mashq Regular" pitchFamily="2" charset="-78"/>
              </a:rPr>
              <a:t>أحسني التعامل مع من حولك. </a:t>
            </a:r>
          </a:p>
          <a:p>
            <a:pPr eaLnBrk="1" hangingPunct="1">
              <a:lnSpc>
                <a:spcPct val="80000"/>
              </a:lnSpc>
            </a:pPr>
            <a:r>
              <a:rPr lang="ar-SA" sz="2400" smtClean="0">
                <a:solidFill>
                  <a:srgbClr val="FF6600"/>
                </a:solidFill>
                <a:cs typeface="AGA Mashq Regular" pitchFamily="2" charset="-78"/>
              </a:rPr>
              <a:t>استأذني قبل أن تأخذي شيء ما. </a:t>
            </a:r>
          </a:p>
          <a:p>
            <a:pPr eaLnBrk="1" hangingPunct="1">
              <a:lnSpc>
                <a:spcPct val="80000"/>
              </a:lnSpc>
            </a:pPr>
            <a:r>
              <a:rPr lang="ar-SA" sz="2400" smtClean="0">
                <a:solidFill>
                  <a:srgbClr val="FF6600"/>
                </a:solidFill>
                <a:cs typeface="AGA Mashq Regular" pitchFamily="2" charset="-78"/>
              </a:rPr>
              <a:t>لا تتلفظي بالعبارات السيئة.</a:t>
            </a:r>
          </a:p>
          <a:p>
            <a:pPr eaLnBrk="1" hangingPunct="1">
              <a:lnSpc>
                <a:spcPct val="80000"/>
              </a:lnSpc>
            </a:pPr>
            <a:r>
              <a:rPr lang="ar-SA" sz="2400" smtClean="0">
                <a:solidFill>
                  <a:srgbClr val="FF6600"/>
                </a:solidFill>
                <a:cs typeface="AGA Mashq Regular" pitchFamily="2" charset="-78"/>
              </a:rPr>
              <a:t>استمعي للمعلمة جيدا أثناء الدرس.</a:t>
            </a:r>
          </a:p>
          <a:p>
            <a:pPr eaLnBrk="1" hangingPunct="1">
              <a:lnSpc>
                <a:spcPct val="80000"/>
              </a:lnSpc>
            </a:pPr>
            <a:r>
              <a:rPr lang="ar-SA" sz="2400" smtClean="0">
                <a:solidFill>
                  <a:srgbClr val="FF6600"/>
                </a:solidFill>
                <a:cs typeface="AGA Mashq Regular" pitchFamily="2" charset="-78"/>
              </a:rPr>
              <a:t>حافظي على نظافتك و المكان. </a:t>
            </a:r>
          </a:p>
          <a:p>
            <a:pPr eaLnBrk="1" hangingPunct="1">
              <a:lnSpc>
                <a:spcPct val="80000"/>
              </a:lnSpc>
            </a:pPr>
            <a:r>
              <a:rPr lang="ar-SA" sz="2400" smtClean="0">
                <a:solidFill>
                  <a:srgbClr val="FF6600"/>
                </a:solidFill>
                <a:cs typeface="AGA Mashq Regular" pitchFamily="2" charset="-78"/>
              </a:rPr>
              <a:t>التزمي بوقت الحصة. </a:t>
            </a:r>
          </a:p>
          <a:p>
            <a:pPr eaLnBrk="1" hangingPunct="1">
              <a:lnSpc>
                <a:spcPct val="80000"/>
              </a:lnSpc>
            </a:pPr>
            <a:r>
              <a:rPr lang="ar-SA" sz="2400" smtClean="0">
                <a:solidFill>
                  <a:srgbClr val="FF6600"/>
                </a:solidFill>
                <a:cs typeface="AGA Mashq Regular" pitchFamily="2" charset="-78"/>
              </a:rPr>
              <a:t>لا تنتقدي أي فكرة و ابني على أفكار الآخرين.</a:t>
            </a:r>
          </a:p>
          <a:p>
            <a:pPr eaLnBrk="1" hangingPunct="1">
              <a:lnSpc>
                <a:spcPct val="80000"/>
              </a:lnSpc>
            </a:pPr>
            <a:r>
              <a:rPr lang="ar-SA" sz="2400" smtClean="0">
                <a:solidFill>
                  <a:srgbClr val="FF6600"/>
                </a:solidFill>
                <a:cs typeface="AGA Mashq Regular" pitchFamily="2" charset="-78"/>
              </a:rPr>
              <a:t>حافظي على أدواتك الشخصية. </a:t>
            </a:r>
            <a:endParaRPr lang="en-US" sz="2400" smtClean="0">
              <a:solidFill>
                <a:srgbClr val="FF6600"/>
              </a:solidFill>
              <a:cs typeface="AGA Mashq Regular" pitchFamily="2" charset="-78"/>
            </a:endParaRPr>
          </a:p>
        </p:txBody>
      </p:sp>
      <p:pic>
        <p:nvPicPr>
          <p:cNvPr id="3076" name="Picture 4" descr="supplies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61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ou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81087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worker1b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603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book_q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78463"/>
            <a:ext cx="19446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schoolclip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15748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i68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92250"/>
            <a:ext cx="5461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i6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9969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نجوم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2420938"/>
            <a:ext cx="7772400" cy="11430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sz="8000" dirty="0" smtClean="0">
                <a:solidFill>
                  <a:srgbClr val="FF0066"/>
                </a:solidFill>
                <a:cs typeface="Hacen Dalal" pitchFamily="2" charset="-78"/>
              </a:rPr>
              <a:t>مراجعة المهارات السابقة</a:t>
            </a:r>
            <a:endParaRPr lang="en-US" sz="8000" dirty="0" smtClean="0">
              <a:solidFill>
                <a:srgbClr val="FF0066"/>
              </a:solidFill>
              <a:cs typeface="Hacen Dalal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683568" y="620688"/>
            <a:ext cx="7772400" cy="5112519"/>
          </a:xfrm>
          <a:prstGeom prst="rect">
            <a:avLst/>
          </a:prstGeom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 eaLnBrk="1" hangingPunct="1">
              <a:buFontTx/>
              <a:buNone/>
            </a:pPr>
            <a:r>
              <a:rPr lang="ar-SA" sz="4400" dirty="0" smtClean="0">
                <a:solidFill>
                  <a:srgbClr val="FF0000"/>
                </a:solidFill>
                <a:cs typeface="Hacen Qatar" pitchFamily="2" charset="-78"/>
              </a:rPr>
              <a:t>مدخل المهارة</a:t>
            </a: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en-US" sz="4400" dirty="0" smtClean="0">
              <a:solidFill>
                <a:srgbClr val="9933FF"/>
              </a:solidFill>
              <a:cs typeface="Arial" pitchFamily="34" charset="0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381675" y="1412777"/>
            <a:ext cx="6408712" cy="12961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>
              <a:defRPr/>
            </a:pPr>
            <a:r>
              <a:rPr lang="ar-SA" sz="3600" b="1" dirty="0" smtClean="0">
                <a:solidFill>
                  <a:srgbClr val="FF0000"/>
                </a:solidFill>
              </a:rPr>
              <a:t>عندما </a:t>
            </a:r>
            <a:r>
              <a:rPr lang="ar-SA" sz="3600" b="1" dirty="0">
                <a:solidFill>
                  <a:srgbClr val="FF0000"/>
                </a:solidFill>
              </a:rPr>
              <a:t>تبحثين عن قلمك داخل الصف ولم </a:t>
            </a:r>
            <a:r>
              <a:rPr lang="ar-SA" sz="3600" b="1" dirty="0" smtClean="0">
                <a:solidFill>
                  <a:srgbClr val="FF0000"/>
                </a:solidFill>
              </a:rPr>
              <a:t>تجديه!!!</a:t>
            </a:r>
          </a:p>
        </p:txBody>
      </p:sp>
      <p:pic>
        <p:nvPicPr>
          <p:cNvPr id="8" name="Picture 8" descr="schoolclip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411" y="2541424"/>
            <a:ext cx="15748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i6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12" y="2560896"/>
            <a:ext cx="1280492" cy="123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i6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87" y="5517530"/>
            <a:ext cx="9969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323" y="260648"/>
            <a:ext cx="1267797" cy="96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d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72413">
            <a:off x="197132" y="5441005"/>
            <a:ext cx="1676820" cy="127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ddd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08976">
            <a:off x="318391" y="328332"/>
            <a:ext cx="1434304" cy="109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رسم تخطيطي 13"/>
          <p:cNvGraphicFramePr/>
          <p:nvPr>
            <p:extLst>
              <p:ext uri="{D42A27DB-BD31-4B8C-83A1-F6EECF244321}">
                <p14:modId xmlns:p14="http://schemas.microsoft.com/office/powerpoint/2010/main" val="3821776593"/>
              </p:ext>
            </p:extLst>
          </p:nvPr>
        </p:nvGraphicFramePr>
        <p:xfrm>
          <a:off x="1619672" y="2924944"/>
          <a:ext cx="5760639" cy="3031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4DD7556-FE1D-44ED-AF24-DB5FE30B9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>
                                            <p:graphicEl>
                                              <a:dgm id="{74DD7556-FE1D-44ED-AF24-DB5FE30B9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56B736C-FF3A-4398-B140-DC7BA3263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graphicEl>
                                              <a:dgm id="{956B736C-FF3A-4398-B140-DC7BA3263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644BC85-9117-49D6-BD26-59F17DDD1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graphicEl>
                                              <a:dgm id="{2644BC85-9117-49D6-BD26-59F17DDD1C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0F2FE92-4C53-443A-B504-854B645AF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>
                                            <p:graphicEl>
                                              <a:dgm id="{60F2FE92-4C53-443A-B504-854B645AFC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52F2F16-8A0E-47AE-8354-8B43FD306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>
                                            <p:graphicEl>
                                              <a:dgm id="{152F2F16-8A0E-47AE-8354-8B43FD306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D3382E6-3E99-4904-B8F1-DDBCEA5A2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>
                                            <p:graphicEl>
                                              <a:dgm id="{AD3382E6-3E99-4904-B8F1-DDBCEA5A25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نجوم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133600"/>
            <a:ext cx="7772400" cy="2674938"/>
          </a:xfrm>
        </p:spPr>
        <p:txBody>
          <a:bodyPr rtlCol="1">
            <a:normAutofit lnSpcReduction="10000"/>
          </a:bodyPr>
          <a:lstStyle/>
          <a:p>
            <a:pPr marL="609600" indent="-60960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6000" dirty="0" smtClean="0">
                <a:solidFill>
                  <a:srgbClr val="9933FF"/>
                </a:solidFill>
                <a:cs typeface="PT Bold Broken" pitchFamily="2" charset="-78"/>
              </a:rPr>
              <a:t>من خلال هذا المدخل توصلنا إلى مهارة هذا اليوم</a:t>
            </a:r>
            <a:endParaRPr lang="en-US" sz="6000" dirty="0" smtClean="0">
              <a:solidFill>
                <a:srgbClr val="9933FF"/>
              </a:solidFill>
              <a:cs typeface="PT Bold Broke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RNRC4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AutoShape 7"/>
          <p:cNvSpPr>
            <a:spLocks noChangeArrowheads="1"/>
          </p:cNvSpPr>
          <p:nvPr/>
        </p:nvSpPr>
        <p:spPr bwMode="auto">
          <a:xfrm>
            <a:off x="2484438" y="2420938"/>
            <a:ext cx="6135687" cy="3744912"/>
          </a:xfrm>
          <a:prstGeom prst="flowChartManualInput">
            <a:avLst/>
          </a:prstGeom>
          <a:solidFill>
            <a:srgbClr val="FFFF99"/>
          </a:solidFill>
          <a:ln w="76200">
            <a:solidFill>
              <a:srgbClr val="FFCC00"/>
            </a:solidFill>
            <a:miter lim="800000"/>
            <a:headEnd/>
            <a:tailEnd/>
          </a:ln>
          <a:effectLst>
            <a:outerShdw dist="107763" dir="13500000" sx="125000" sy="125000" algn="b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justLow"/>
            <a:r>
              <a:rPr lang="ar-SA" sz="2400" b="1" i="1" u="sng" dirty="0">
                <a:solidFill>
                  <a:srgbClr val="333399"/>
                </a:solidFill>
                <a:ea typeface="Times New Roman" pitchFamily="18" charset="0"/>
                <a:cs typeface="Andalus" pitchFamily="2" charset="-78"/>
              </a:rPr>
              <a:t>تعريفها:</a:t>
            </a:r>
            <a:endParaRPr lang="ar-SA" sz="2400" dirty="0">
              <a:ea typeface="Times New Roman" pitchFamily="18" charset="0"/>
              <a:cs typeface="Andalus" pitchFamily="2" charset="-78"/>
            </a:endParaRPr>
          </a:p>
          <a:p>
            <a:pPr algn="justLow" eaLnBrk="0" hangingPunct="0"/>
            <a:r>
              <a:rPr lang="ar-SA" sz="4800" b="1" dirty="0"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هي </a:t>
            </a:r>
            <a:r>
              <a:rPr lang="ar-SA" sz="4800" b="1" dirty="0" smtClean="0"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بذل </a:t>
            </a:r>
            <a:r>
              <a:rPr lang="ar-SA" sz="4800" b="1" dirty="0" smtClean="0">
                <a:solidFill>
                  <a:srgbClr val="FF0000"/>
                </a:solidFill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الجهد</a:t>
            </a:r>
            <a:r>
              <a:rPr lang="ar-SA" sz="4800" b="1" dirty="0" smtClean="0"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 لإيجاد </a:t>
            </a:r>
            <a:r>
              <a:rPr lang="ar-SA" sz="4800" b="1" dirty="0" smtClean="0">
                <a:solidFill>
                  <a:srgbClr val="FF0000"/>
                </a:solidFill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التفسيرات</a:t>
            </a:r>
            <a:r>
              <a:rPr lang="ar-SA" sz="4800" b="1" dirty="0" smtClean="0"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 و</a:t>
            </a:r>
            <a:r>
              <a:rPr lang="ar-SA" sz="4800" b="1" dirty="0" smtClean="0">
                <a:solidFill>
                  <a:srgbClr val="FF0000"/>
                </a:solidFill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الأسباب</a:t>
            </a:r>
            <a:r>
              <a:rPr lang="ar-SA" sz="4800" b="1" dirty="0" smtClean="0"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 الأخرى للمواقف والأفكار.</a:t>
            </a:r>
            <a:endParaRPr lang="ar-SA" sz="4800" b="1" dirty="0">
              <a:latin typeface="ae_AlMohanad" pitchFamily="18" charset="-78"/>
              <a:ea typeface="Times New Roman" pitchFamily="18" charset="0"/>
              <a:cs typeface="ae_AlMohanad" pitchFamily="18" charset="-78"/>
            </a:endParaRPr>
          </a:p>
        </p:txBody>
      </p:sp>
      <p:sp>
        <p:nvSpPr>
          <p:cNvPr id="9220" name="AutoShape 5"/>
          <p:cNvSpPr>
            <a:spLocks noChangeArrowheads="1"/>
          </p:cNvSpPr>
          <p:nvPr/>
        </p:nvSpPr>
        <p:spPr bwMode="auto">
          <a:xfrm>
            <a:off x="-36513" y="33338"/>
            <a:ext cx="712788" cy="2171700"/>
          </a:xfrm>
          <a:prstGeom prst="flowChartCollate">
            <a:avLst/>
          </a:prstGeom>
          <a:solidFill>
            <a:srgbClr val="FFFFFF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296863" y="-151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/>
          </a:p>
        </p:txBody>
      </p:sp>
      <p:sp>
        <p:nvSpPr>
          <p:cNvPr id="9222" name="WordArt 11"/>
          <p:cNvSpPr>
            <a:spLocks noChangeArrowheads="1" noChangeShapeType="1" noTextEdit="1"/>
          </p:cNvSpPr>
          <p:nvPr/>
        </p:nvSpPr>
        <p:spPr bwMode="auto">
          <a:xfrm>
            <a:off x="2484439" y="342900"/>
            <a:ext cx="5759450" cy="11414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FS_Wood"/>
              </a:rPr>
              <a:t>مهارة </a:t>
            </a:r>
            <a:r>
              <a:rPr lang="ar-SA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FS_Wood"/>
              </a:rPr>
              <a:t>البدائل و </a:t>
            </a:r>
            <a:r>
              <a:rPr lang="ar-SA" sz="3600" kern="10" dirty="0" err="1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FS_Wood"/>
              </a:rPr>
              <a:t>الإحتمالات</a:t>
            </a:r>
            <a:endParaRPr lang="ar-SA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FS_Wood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468313" y="2222491"/>
            <a:ext cx="762317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685800" indent="-685800" algn="justLow">
              <a:lnSpc>
                <a:spcPct val="200000"/>
              </a:lnSpc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ar-SA" sz="2800" b="1" dirty="0" smtClean="0">
                <a:solidFill>
                  <a:schemeClr val="accent1"/>
                </a:solidFill>
                <a:cs typeface="+mj-cs"/>
              </a:rPr>
              <a:t>تساعد على </a:t>
            </a:r>
            <a:r>
              <a:rPr lang="ar-SA" sz="2800" b="1" dirty="0" smtClean="0">
                <a:solidFill>
                  <a:srgbClr val="FF0000"/>
                </a:solidFill>
                <a:cs typeface="+mj-cs"/>
              </a:rPr>
              <a:t>المرونة</a:t>
            </a:r>
            <a:r>
              <a:rPr lang="ar-SA" sz="2800" b="1" dirty="0" smtClean="0">
                <a:solidFill>
                  <a:schemeClr val="accent1"/>
                </a:solidFill>
                <a:cs typeface="+mj-cs"/>
              </a:rPr>
              <a:t> في التفكير وإيجاد أكبر قدر من </a:t>
            </a:r>
            <a:r>
              <a:rPr lang="ar-SA" sz="2800" b="1" dirty="0" smtClean="0">
                <a:solidFill>
                  <a:srgbClr val="FF0000"/>
                </a:solidFill>
                <a:cs typeface="+mj-cs"/>
              </a:rPr>
              <a:t>الحلول</a:t>
            </a:r>
            <a:r>
              <a:rPr lang="ar-SA" sz="2800" b="1" dirty="0" smtClean="0">
                <a:solidFill>
                  <a:schemeClr val="accent1"/>
                </a:solidFill>
                <a:cs typeface="+mj-cs"/>
              </a:rPr>
              <a:t>.</a:t>
            </a:r>
            <a:endParaRPr lang="ar-SA" sz="2800" b="1" dirty="0">
              <a:solidFill>
                <a:schemeClr val="accent1"/>
              </a:solidFill>
              <a:cs typeface="+mj-cs"/>
            </a:endParaRPr>
          </a:p>
          <a:p>
            <a:pPr marL="685800" indent="-685800" algn="justLow">
              <a:lnSpc>
                <a:spcPct val="200000"/>
              </a:lnSpc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ar-SA" sz="2800" b="1" dirty="0" smtClean="0">
                <a:solidFill>
                  <a:schemeClr val="accent1"/>
                </a:solidFill>
                <a:latin typeface="Hacen Qatar" pitchFamily="2" charset="-78"/>
                <a:cs typeface="+mj-cs"/>
              </a:rPr>
              <a:t>تساعد على </a:t>
            </a:r>
            <a:r>
              <a:rPr lang="ar-SA" sz="2800" b="1" dirty="0" smtClean="0">
                <a:solidFill>
                  <a:srgbClr val="FF0000"/>
                </a:solidFill>
                <a:latin typeface="Hacen Qatar" pitchFamily="2" charset="-78"/>
                <a:cs typeface="+mj-cs"/>
              </a:rPr>
              <a:t>فهم</a:t>
            </a:r>
            <a:r>
              <a:rPr lang="ar-SA" sz="2800" b="1" dirty="0" smtClean="0">
                <a:solidFill>
                  <a:schemeClr val="accent1"/>
                </a:solidFill>
                <a:latin typeface="Hacen Qatar" pitchFamily="2" charset="-78"/>
                <a:cs typeface="+mj-cs"/>
              </a:rPr>
              <a:t> أسباب الموقف أو المشكلة للعمل على حلها أو تلافيها.</a:t>
            </a:r>
            <a:endParaRPr lang="en-US" sz="2800" b="1" dirty="0">
              <a:solidFill>
                <a:schemeClr val="accent1"/>
              </a:solidFill>
              <a:latin typeface="Hacen Qatar" pitchFamily="2" charset="-78"/>
              <a:cs typeface="+mj-cs"/>
            </a:endParaRPr>
          </a:p>
          <a:p>
            <a:pPr rtl="0" eaLnBrk="0" hangingPunct="0">
              <a:tabLst>
                <a:tab pos="457200" algn="l"/>
              </a:tabLst>
              <a:defRPr/>
            </a:pPr>
            <a:endParaRPr lang="en-US" sz="4800" dirty="0">
              <a:solidFill>
                <a:srgbClr val="9933FF"/>
              </a:solidFill>
              <a:latin typeface="Hacen Qatar" pitchFamily="2" charset="-78"/>
              <a:cs typeface="Hacen Qatar" pitchFamily="2" charset="-78"/>
            </a:endParaRPr>
          </a:p>
        </p:txBody>
      </p:sp>
      <p:sp>
        <p:nvSpPr>
          <p:cNvPr id="10243" name="WordArt 5"/>
          <p:cNvSpPr>
            <a:spLocks noChangeArrowheads="1" noChangeShapeType="1" noTextEdit="1"/>
          </p:cNvSpPr>
          <p:nvPr/>
        </p:nvSpPr>
        <p:spPr bwMode="auto">
          <a:xfrm>
            <a:off x="2051050" y="331788"/>
            <a:ext cx="4908550" cy="1368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ar-SA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الهدف من المهارة </a:t>
            </a:r>
          </a:p>
        </p:txBody>
      </p:sp>
      <p:pic>
        <p:nvPicPr>
          <p:cNvPr id="10244" name="Picture 9" descr="صورة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941888"/>
            <a:ext cx="177641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10769" r="17613" b="788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8172400" y="0"/>
            <a:ext cx="971600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524328" y="5157192"/>
            <a:ext cx="1619672" cy="1700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7" t="10577" r="9179" b="11347"/>
          <a:stretch/>
        </p:blipFill>
        <p:spPr bwMode="auto">
          <a:xfrm>
            <a:off x="0" y="-28904"/>
            <a:ext cx="9144000" cy="688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7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338</Words>
  <Application>Microsoft Office PowerPoint</Application>
  <PresentationFormat>عرض على الشاشة (3:4)‏</PresentationFormat>
  <Paragraphs>67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نسق Office</vt:lpstr>
      <vt:lpstr>عرض تقديمي في PowerPoint</vt:lpstr>
      <vt:lpstr>قوانين الصف</vt:lpstr>
      <vt:lpstr>مراجعة المهارات السابقة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غاليتي تذكري ...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فائدة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107</cp:revision>
  <cp:lastPrinted>1601-01-01T00:00:00Z</cp:lastPrinted>
  <dcterms:created xsi:type="dcterms:W3CDTF">1601-01-01T00:00:00Z</dcterms:created>
  <dcterms:modified xsi:type="dcterms:W3CDTF">2013-02-23T04:02:56Z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