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72" r:id="rId1"/>
  </p:sldMasterIdLst>
  <p:sldIdLst>
    <p:sldId id="256" r:id="rId2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>
        <p:scale>
          <a:sx n="70" d="100"/>
          <a:sy n="70" d="100"/>
        </p:scale>
        <p:origin x="-1302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مثلث متساوي الساقين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عنوان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9" name="عنوان فرعي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ar-SA" smtClean="0"/>
              <a:t>انقر لتحرير نمط العنوان الثانوي الرئيسي</a:t>
            </a:r>
            <a:endParaRPr kumimoji="0" lang="en-US"/>
          </a:p>
        </p:txBody>
      </p:sp>
      <p:sp>
        <p:nvSpPr>
          <p:cNvPr id="28" name="عنصر نائب للتاريخ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7BC5B79D-7855-4B01-B045-D2F77AA45CC0}" type="datetimeFigureOut">
              <a:rPr lang="ar-SA" smtClean="0"/>
              <a:t>24/12/34</a:t>
            </a:fld>
            <a:endParaRPr lang="ar-SA"/>
          </a:p>
        </p:txBody>
      </p:sp>
      <p:sp>
        <p:nvSpPr>
          <p:cNvPr id="17" name="عنصر نائب للتذييل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ar-SA"/>
          </a:p>
        </p:txBody>
      </p:sp>
      <p:sp>
        <p:nvSpPr>
          <p:cNvPr id="29" name="عنصر نائب لرقم الشريحة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EE126009-D75C-4D7A-8549-351BAF219888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C5B79D-7855-4B01-B045-D2F77AA45CC0}" type="datetimeFigureOut">
              <a:rPr lang="ar-SA" smtClean="0"/>
              <a:t>24/12/34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126009-D75C-4D7A-8549-351BAF219888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C5B79D-7855-4B01-B045-D2F77AA45CC0}" type="datetimeFigureOut">
              <a:rPr lang="ar-SA" smtClean="0"/>
              <a:t>24/12/34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126009-D75C-4D7A-8549-351BAF219888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7BC5B79D-7855-4B01-B045-D2F77AA45CC0}" type="datetimeFigureOut">
              <a:rPr lang="ar-SA" smtClean="0"/>
              <a:t>24/12/34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126009-D75C-4D7A-8549-351BAF219888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عنوان المقطع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مثلث قائم الزاوية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مثلث متساوي الساقين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7BC5B79D-7855-4B01-B045-D2F77AA45CC0}" type="datetimeFigureOut">
              <a:rPr lang="ar-SA" smtClean="0"/>
              <a:t>24/12/34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EE126009-D75C-4D7A-8549-351BAF219888}" type="slidenum">
              <a:rPr lang="ar-SA" smtClean="0"/>
              <a:t>‹#›</a:t>
            </a:fld>
            <a:endParaRPr lang="ar-SA"/>
          </a:p>
        </p:txBody>
      </p:sp>
      <p:cxnSp>
        <p:nvCxnSpPr>
          <p:cNvPr id="11" name="رابط مستقيم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رابط مستقيم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7BC5B79D-7855-4B01-B045-D2F77AA45CC0}" type="datetimeFigureOut">
              <a:rPr lang="ar-SA" smtClean="0"/>
              <a:t>24/12/34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EE126009-D75C-4D7A-8549-351BAF219888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مقارنة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5" name="عنصر نائب للمحتوى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7BC5B79D-7855-4B01-B045-D2F77AA45CC0}" type="datetimeFigureOut">
              <a:rPr lang="ar-SA" smtClean="0"/>
              <a:t>24/12/34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EE126009-D75C-4D7A-8549-351BAF219888}" type="slidenum">
              <a:rPr lang="ar-SA" smtClean="0"/>
              <a:t>‹#›</a:t>
            </a:fld>
            <a:endParaRPr lang="ar-S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C5B79D-7855-4B01-B045-D2F77AA45CC0}" type="datetimeFigureOut">
              <a:rPr lang="ar-SA" smtClean="0"/>
              <a:t>24/12/34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126009-D75C-4D7A-8549-351BAF219888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7BC5B79D-7855-4B01-B045-D2F77AA45CC0}" type="datetimeFigureOut">
              <a:rPr lang="ar-SA" smtClean="0"/>
              <a:t>24/12/34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EE126009-D75C-4D7A-8549-351BAF219888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محتوى ذو تسمية توضيحية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7BC5B79D-7855-4B01-B045-D2F77AA45CC0}" type="datetimeFigureOut">
              <a:rPr lang="ar-SA" smtClean="0"/>
              <a:t>24/12/34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EE126009-D75C-4D7A-8549-351BAF219888}" type="slidenum">
              <a:rPr lang="ar-SA" smtClean="0"/>
              <a:t>‹#›</a:t>
            </a:fld>
            <a:endParaRPr lang="ar-S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صورة ذو تسمية توضيحية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ar-SA" smtClean="0"/>
              <a:t>انقر فوق الأيقونة لإضافة صورة</a:t>
            </a:r>
            <a:endParaRPr kumimoji="0" lang="en-US" dirty="0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7BC5B79D-7855-4B01-B045-D2F77AA45CC0}" type="datetimeFigureOut">
              <a:rPr lang="ar-SA" smtClean="0"/>
              <a:t>24/12/34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EE126009-D75C-4D7A-8549-351BAF219888}" type="slidenum">
              <a:rPr lang="ar-SA" smtClean="0"/>
              <a:t>‹#›</a:t>
            </a:fld>
            <a:endParaRPr lang="ar-S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مثلث قائم الزاوية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رابط مستقيم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رابط مستقيم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عنصر نائب للعنوان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13" name="عنصر نائب للنص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  <a:p>
            <a:pPr lvl="1" eaLnBrk="1" latinLnBrk="0" hangingPunct="1"/>
            <a:r>
              <a:rPr kumimoji="0" lang="ar-SA" smtClean="0"/>
              <a:t>المستوى الثاني</a:t>
            </a:r>
          </a:p>
          <a:p>
            <a:pPr lvl="2" eaLnBrk="1" latinLnBrk="0" hangingPunct="1"/>
            <a:r>
              <a:rPr kumimoji="0" lang="ar-SA" smtClean="0"/>
              <a:t>المستوى الثالث</a:t>
            </a:r>
          </a:p>
          <a:p>
            <a:pPr lvl="3" eaLnBrk="1" latinLnBrk="0" hangingPunct="1"/>
            <a:r>
              <a:rPr kumimoji="0" lang="ar-SA" smtClean="0"/>
              <a:t>المستوى الرابع</a:t>
            </a:r>
          </a:p>
          <a:p>
            <a:pPr lvl="4" eaLnBrk="1" latinLnBrk="0" hangingPunct="1"/>
            <a:r>
              <a:rPr kumimoji="0" lang="ar-SA" smtClean="0"/>
              <a:t>المستوى الخامس</a:t>
            </a:r>
            <a:endParaRPr kumimoji="0" lang="en-US"/>
          </a:p>
        </p:txBody>
      </p:sp>
      <p:sp>
        <p:nvSpPr>
          <p:cNvPr id="14" name="عنصر نائب للتاريخ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7BC5B79D-7855-4B01-B045-D2F77AA45CC0}" type="datetimeFigureOut">
              <a:rPr lang="ar-SA" smtClean="0"/>
              <a:t>24/12/34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ar-SA"/>
          </a:p>
        </p:txBody>
      </p:sp>
      <p:sp>
        <p:nvSpPr>
          <p:cNvPr id="23" name="عنصر نائب لرقم الشريحة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EE126009-D75C-4D7A-8549-351BAF219888}" type="slidenum">
              <a:rPr lang="ar-SA" smtClean="0"/>
              <a:t>‹#›</a:t>
            </a:fld>
            <a:endParaRPr lang="ar-SA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marL="484632" algn="l" rtl="1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r" rtl="1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r" rtl="1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r" rtl="1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r" rtl="1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r" rtl="1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r" rtl="1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r" rtl="1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r" rtl="1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r" rtl="1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عنوان 3"/>
          <p:cNvSpPr>
            <a:spLocks noGrp="1"/>
          </p:cNvSpPr>
          <p:nvPr>
            <p:ph type="title"/>
          </p:nvPr>
        </p:nvSpPr>
        <p:spPr>
          <a:xfrm flipV="1">
            <a:off x="457200" y="227331"/>
            <a:ext cx="3008313" cy="45719"/>
          </a:xfrm>
        </p:spPr>
        <p:txBody>
          <a:bodyPr>
            <a:normAutofit/>
          </a:bodyPr>
          <a:lstStyle/>
          <a:p>
            <a:endParaRPr lang="ar-SA" dirty="0"/>
          </a:p>
        </p:txBody>
      </p:sp>
      <p:sp>
        <p:nvSpPr>
          <p:cNvPr id="6" name="عنصر نائب للنص 5"/>
          <p:cNvSpPr>
            <a:spLocks noGrp="1"/>
          </p:cNvSpPr>
          <p:nvPr>
            <p:ph type="body" idx="2"/>
          </p:nvPr>
        </p:nvSpPr>
        <p:spPr>
          <a:xfrm>
            <a:off x="457200" y="697832"/>
            <a:ext cx="3008313" cy="5428331"/>
          </a:xfrm>
        </p:spPr>
        <p:txBody>
          <a:bodyPr>
            <a:normAutofit/>
          </a:bodyPr>
          <a:lstStyle/>
          <a:p>
            <a:pPr algn="ctr"/>
            <a:r>
              <a:rPr lang="ar-SA" sz="28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لكي تنجح يجب على رغبتك في النجاح أن تتفوق على خوفك من الفشل . الصخور تسد الطريق أمام الضعفاء  للنطلق بأحلامنا </a:t>
            </a:r>
            <a:r>
              <a:rPr lang="ar-SA" sz="2800" b="1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وطموحاتنا ونجعل </a:t>
            </a:r>
            <a:r>
              <a:rPr lang="ar-SA" sz="28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لنا بصمة في الوطن لا تزول مع الايام </a:t>
            </a:r>
            <a:endParaRPr lang="ar-SA" sz="28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5" name="عنصر نائب للمحتوى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ar-SA" dirty="0"/>
          </a:p>
        </p:txBody>
      </p:sp>
      <p:pic>
        <p:nvPicPr>
          <p:cNvPr id="1026" name="Picture 2" descr="C:\Users\Hessah\Documents\Bluetooth\Inbox\20131028_064852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23928" y="233264"/>
            <a:ext cx="4752528" cy="6336704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989710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حيوية">
  <a:themeElements>
    <a:clrScheme name="حيوية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حيوية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حيوية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12</TotalTime>
  <Words>31</Words>
  <Application>Microsoft Office PowerPoint</Application>
  <PresentationFormat>عرض على الشاشة (3:4)‏</PresentationFormat>
  <Paragraphs>1</Paragraphs>
  <Slides>1</Slides>
  <Notes>0</Notes>
  <HiddenSlides>0</HiddenSlides>
  <MMClips>0</MMClip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1</vt:i4>
      </vt:variant>
    </vt:vector>
  </HeadingPairs>
  <TitlesOfParts>
    <vt:vector size="2" baseType="lpstr">
      <vt:lpstr>حيوية</vt:lpstr>
      <vt:lpstr>عرض تقديمي في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Hessah</dc:creator>
  <cp:lastModifiedBy>Hessah</cp:lastModifiedBy>
  <cp:revision>2</cp:revision>
  <dcterms:created xsi:type="dcterms:W3CDTF">2013-10-28T04:00:51Z</dcterms:created>
  <dcterms:modified xsi:type="dcterms:W3CDTF">2013-10-28T04:13:09Z</dcterms:modified>
</cp:coreProperties>
</file>